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8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726ABE8-BF85-1C0B-6B88-A5CC0A4D2098}" name="Carter, Taneisha" initials="TC" userId="S::tacarter@som.umaryland.edu::7f908fc1-0a7e-4205-8e05-e0fc43914c5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E8FF"/>
    <a:srgbClr val="4B00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inson, Perrin" userId="3d049346-830d-4079-8418-e5a8841037c9" providerId="ADAL" clId="{1B3E935B-F209-4BC3-BA52-7378256A6356}"/>
    <pc:docChg chg="delSld">
      <pc:chgData name="Robinson, Perrin" userId="3d049346-830d-4079-8418-e5a8841037c9" providerId="ADAL" clId="{1B3E935B-F209-4BC3-BA52-7378256A6356}" dt="2023-12-04T01:29:53.816" v="1" actId="47"/>
      <pc:docMkLst>
        <pc:docMk/>
      </pc:docMkLst>
      <pc:sldChg chg="del">
        <pc:chgData name="Robinson, Perrin" userId="3d049346-830d-4079-8418-e5a8841037c9" providerId="ADAL" clId="{1B3E935B-F209-4BC3-BA52-7378256A6356}" dt="2023-12-04T01:29:50.030" v="0" actId="47"/>
        <pc:sldMkLst>
          <pc:docMk/>
          <pc:sldMk cId="3343355958" sldId="256"/>
        </pc:sldMkLst>
      </pc:sldChg>
      <pc:sldChg chg="del">
        <pc:chgData name="Robinson, Perrin" userId="3d049346-830d-4079-8418-e5a8841037c9" providerId="ADAL" clId="{1B3E935B-F209-4BC3-BA52-7378256A6356}" dt="2023-12-04T01:29:50.030" v="0" actId="47"/>
        <pc:sldMkLst>
          <pc:docMk/>
          <pc:sldMk cId="373499107" sldId="257"/>
        </pc:sldMkLst>
      </pc:sldChg>
      <pc:sldChg chg="del">
        <pc:chgData name="Robinson, Perrin" userId="3d049346-830d-4079-8418-e5a8841037c9" providerId="ADAL" clId="{1B3E935B-F209-4BC3-BA52-7378256A6356}" dt="2023-12-04T01:29:50.030" v="0" actId="47"/>
        <pc:sldMkLst>
          <pc:docMk/>
          <pc:sldMk cId="3071307895" sldId="259"/>
        </pc:sldMkLst>
      </pc:sldChg>
      <pc:sldChg chg="del">
        <pc:chgData name="Robinson, Perrin" userId="3d049346-830d-4079-8418-e5a8841037c9" providerId="ADAL" clId="{1B3E935B-F209-4BC3-BA52-7378256A6356}" dt="2023-12-04T01:29:50.030" v="0" actId="47"/>
        <pc:sldMkLst>
          <pc:docMk/>
          <pc:sldMk cId="4029507723" sldId="260"/>
        </pc:sldMkLst>
      </pc:sldChg>
      <pc:sldChg chg="del">
        <pc:chgData name="Robinson, Perrin" userId="3d049346-830d-4079-8418-e5a8841037c9" providerId="ADAL" clId="{1B3E935B-F209-4BC3-BA52-7378256A6356}" dt="2023-12-04T01:29:50.030" v="0" actId="47"/>
        <pc:sldMkLst>
          <pc:docMk/>
          <pc:sldMk cId="1991916730" sldId="261"/>
        </pc:sldMkLst>
      </pc:sldChg>
      <pc:sldChg chg="del">
        <pc:chgData name="Robinson, Perrin" userId="3d049346-830d-4079-8418-e5a8841037c9" providerId="ADAL" clId="{1B3E935B-F209-4BC3-BA52-7378256A6356}" dt="2023-12-04T01:29:50.030" v="0" actId="47"/>
        <pc:sldMkLst>
          <pc:docMk/>
          <pc:sldMk cId="547899593" sldId="264"/>
        </pc:sldMkLst>
      </pc:sldChg>
      <pc:sldChg chg="del">
        <pc:chgData name="Robinson, Perrin" userId="3d049346-830d-4079-8418-e5a8841037c9" providerId="ADAL" clId="{1B3E935B-F209-4BC3-BA52-7378256A6356}" dt="2023-12-04T01:29:50.030" v="0" actId="47"/>
        <pc:sldMkLst>
          <pc:docMk/>
          <pc:sldMk cId="2695199850" sldId="265"/>
        </pc:sldMkLst>
      </pc:sldChg>
      <pc:sldChg chg="del">
        <pc:chgData name="Robinson, Perrin" userId="3d049346-830d-4079-8418-e5a8841037c9" providerId="ADAL" clId="{1B3E935B-F209-4BC3-BA52-7378256A6356}" dt="2023-12-04T01:29:50.030" v="0" actId="47"/>
        <pc:sldMkLst>
          <pc:docMk/>
          <pc:sldMk cId="4259571320" sldId="266"/>
        </pc:sldMkLst>
      </pc:sldChg>
      <pc:sldChg chg="del">
        <pc:chgData name="Robinson, Perrin" userId="3d049346-830d-4079-8418-e5a8841037c9" providerId="ADAL" clId="{1B3E935B-F209-4BC3-BA52-7378256A6356}" dt="2023-12-04T01:29:50.030" v="0" actId="47"/>
        <pc:sldMkLst>
          <pc:docMk/>
          <pc:sldMk cId="2448371923" sldId="267"/>
        </pc:sldMkLst>
      </pc:sldChg>
      <pc:sldChg chg="del">
        <pc:chgData name="Robinson, Perrin" userId="3d049346-830d-4079-8418-e5a8841037c9" providerId="ADAL" clId="{1B3E935B-F209-4BC3-BA52-7378256A6356}" dt="2023-12-04T01:29:50.030" v="0" actId="47"/>
        <pc:sldMkLst>
          <pc:docMk/>
          <pc:sldMk cId="2172118523" sldId="268"/>
        </pc:sldMkLst>
      </pc:sldChg>
      <pc:sldChg chg="del">
        <pc:chgData name="Robinson, Perrin" userId="3d049346-830d-4079-8418-e5a8841037c9" providerId="ADAL" clId="{1B3E935B-F209-4BC3-BA52-7378256A6356}" dt="2023-12-04T01:29:50.030" v="0" actId="47"/>
        <pc:sldMkLst>
          <pc:docMk/>
          <pc:sldMk cId="646775514" sldId="269"/>
        </pc:sldMkLst>
      </pc:sldChg>
      <pc:sldChg chg="del">
        <pc:chgData name="Robinson, Perrin" userId="3d049346-830d-4079-8418-e5a8841037c9" providerId="ADAL" clId="{1B3E935B-F209-4BC3-BA52-7378256A6356}" dt="2023-12-04T01:29:53.816" v="1" actId="47"/>
        <pc:sldMkLst>
          <pc:docMk/>
          <pc:sldMk cId="1718154651" sldId="271"/>
        </pc:sldMkLst>
      </pc:sldChg>
      <pc:sldChg chg="del">
        <pc:chgData name="Robinson, Perrin" userId="3d049346-830d-4079-8418-e5a8841037c9" providerId="ADAL" clId="{1B3E935B-F209-4BC3-BA52-7378256A6356}" dt="2023-12-04T01:29:53.816" v="1" actId="47"/>
        <pc:sldMkLst>
          <pc:docMk/>
          <pc:sldMk cId="4175489811" sldId="273"/>
        </pc:sldMkLst>
      </pc:sldChg>
      <pc:sldChg chg="del">
        <pc:chgData name="Robinson, Perrin" userId="3d049346-830d-4079-8418-e5a8841037c9" providerId="ADAL" clId="{1B3E935B-F209-4BC3-BA52-7378256A6356}" dt="2023-12-04T01:29:53.816" v="1" actId="47"/>
        <pc:sldMkLst>
          <pc:docMk/>
          <pc:sldMk cId="3962848392" sldId="274"/>
        </pc:sldMkLst>
      </pc:sldChg>
      <pc:sldChg chg="del">
        <pc:chgData name="Robinson, Perrin" userId="3d049346-830d-4079-8418-e5a8841037c9" providerId="ADAL" clId="{1B3E935B-F209-4BC3-BA52-7378256A6356}" dt="2023-12-04T01:29:53.816" v="1" actId="47"/>
        <pc:sldMkLst>
          <pc:docMk/>
          <pc:sldMk cId="223865672" sldId="282"/>
        </pc:sldMkLst>
      </pc:sldChg>
      <pc:sldChg chg="del">
        <pc:chgData name="Robinson, Perrin" userId="3d049346-830d-4079-8418-e5a8841037c9" providerId="ADAL" clId="{1B3E935B-F209-4BC3-BA52-7378256A6356}" dt="2023-12-04T01:29:53.816" v="1" actId="47"/>
        <pc:sldMkLst>
          <pc:docMk/>
          <pc:sldMk cId="2299760645" sldId="283"/>
        </pc:sldMkLst>
      </pc:sldChg>
      <pc:sldChg chg="del">
        <pc:chgData name="Robinson, Perrin" userId="3d049346-830d-4079-8418-e5a8841037c9" providerId="ADAL" clId="{1B3E935B-F209-4BC3-BA52-7378256A6356}" dt="2023-12-04T01:29:53.816" v="1" actId="47"/>
        <pc:sldMkLst>
          <pc:docMk/>
          <pc:sldMk cId="2183771004" sldId="285"/>
        </pc:sldMkLst>
      </pc:sldChg>
      <pc:sldChg chg="del">
        <pc:chgData name="Robinson, Perrin" userId="3d049346-830d-4079-8418-e5a8841037c9" providerId="ADAL" clId="{1B3E935B-F209-4BC3-BA52-7378256A6356}" dt="2023-12-04T01:29:53.816" v="1" actId="47"/>
        <pc:sldMkLst>
          <pc:docMk/>
          <pc:sldMk cId="2702321188" sldId="286"/>
        </pc:sldMkLst>
      </pc:sldChg>
      <pc:sldChg chg="del">
        <pc:chgData name="Robinson, Perrin" userId="3d049346-830d-4079-8418-e5a8841037c9" providerId="ADAL" clId="{1B3E935B-F209-4BC3-BA52-7378256A6356}" dt="2023-12-04T01:29:53.816" v="1" actId="47"/>
        <pc:sldMkLst>
          <pc:docMk/>
          <pc:sldMk cId="2608059651" sldId="287"/>
        </pc:sldMkLst>
      </pc:sldChg>
      <pc:sldChg chg="del">
        <pc:chgData name="Robinson, Perrin" userId="3d049346-830d-4079-8418-e5a8841037c9" providerId="ADAL" clId="{1B3E935B-F209-4BC3-BA52-7378256A6356}" dt="2023-12-04T01:29:53.816" v="1" actId="47"/>
        <pc:sldMkLst>
          <pc:docMk/>
          <pc:sldMk cId="1859220465" sldId="288"/>
        </pc:sldMkLst>
      </pc:sldChg>
      <pc:sldChg chg="del">
        <pc:chgData name="Robinson, Perrin" userId="3d049346-830d-4079-8418-e5a8841037c9" providerId="ADAL" clId="{1B3E935B-F209-4BC3-BA52-7378256A6356}" dt="2023-12-04T01:29:53.816" v="1" actId="47"/>
        <pc:sldMkLst>
          <pc:docMk/>
          <pc:sldMk cId="1261385571" sldId="290"/>
        </pc:sldMkLst>
      </pc:sldChg>
      <pc:sldChg chg="del">
        <pc:chgData name="Robinson, Perrin" userId="3d049346-830d-4079-8418-e5a8841037c9" providerId="ADAL" clId="{1B3E935B-F209-4BC3-BA52-7378256A6356}" dt="2023-12-04T01:29:53.816" v="1" actId="47"/>
        <pc:sldMkLst>
          <pc:docMk/>
          <pc:sldMk cId="768231231" sldId="291"/>
        </pc:sldMkLst>
      </pc:sldChg>
      <pc:sldChg chg="del">
        <pc:chgData name="Robinson, Perrin" userId="3d049346-830d-4079-8418-e5a8841037c9" providerId="ADAL" clId="{1B3E935B-F209-4BC3-BA52-7378256A6356}" dt="2023-12-04T01:29:53.816" v="1" actId="47"/>
        <pc:sldMkLst>
          <pc:docMk/>
          <pc:sldMk cId="1422672513" sldId="292"/>
        </pc:sldMkLst>
      </pc:sldChg>
      <pc:sldChg chg="del">
        <pc:chgData name="Robinson, Perrin" userId="3d049346-830d-4079-8418-e5a8841037c9" providerId="ADAL" clId="{1B3E935B-F209-4BC3-BA52-7378256A6356}" dt="2023-12-04T01:29:53.816" v="1" actId="47"/>
        <pc:sldMkLst>
          <pc:docMk/>
          <pc:sldMk cId="2976771802" sldId="293"/>
        </pc:sldMkLst>
      </pc:sldChg>
      <pc:sldChg chg="del">
        <pc:chgData name="Robinson, Perrin" userId="3d049346-830d-4079-8418-e5a8841037c9" providerId="ADAL" clId="{1B3E935B-F209-4BC3-BA52-7378256A6356}" dt="2023-12-04T01:29:50.030" v="0" actId="47"/>
        <pc:sldMkLst>
          <pc:docMk/>
          <pc:sldMk cId="1632915364" sldId="29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E0F54-0C3A-412D-A4E7-B9B3B8070E2E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F46429-2787-4DFD-8BBF-45B01AB45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324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F7A96-D832-AE50-086D-4C65B0C088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142D73-288C-8043-B0B4-74BAA1560E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FFDC89-2FA0-FE86-F84A-CF982F4F9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Annual Conference on Advancing School Mental Health – Dec 5-7, 2023 – New Orleans, LA</a:t>
            </a:r>
          </a:p>
        </p:txBody>
      </p:sp>
    </p:spTree>
    <p:extLst>
      <p:ext uri="{BB962C8B-B14F-4D97-AF65-F5344CB8AC3E}">
        <p14:creationId xmlns:p14="http://schemas.microsoft.com/office/powerpoint/2010/main" val="3863137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37E62-0080-08E6-7DA4-AA089C688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FC176E-29F9-374B-E7D2-53CBD2429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18AA46-5623-981F-5AC1-71E0293ECF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33330"/>
            <a:ext cx="139065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827507-D4B3-0773-99C6-635B035D0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Annual Conference on Advancing School Mental Health – Dec 5-7, 2023 – New Orleans, LA</a:t>
            </a:r>
          </a:p>
        </p:txBody>
      </p:sp>
    </p:spTree>
    <p:extLst>
      <p:ext uri="{BB962C8B-B14F-4D97-AF65-F5344CB8AC3E}">
        <p14:creationId xmlns:p14="http://schemas.microsoft.com/office/powerpoint/2010/main" val="2036781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B693BC-410B-61AB-289D-C965779A72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15370B-6B4D-9FF3-128E-FF668BB3FA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97C8C-C0A6-889A-D202-CE3A828FA5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33330"/>
            <a:ext cx="139065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42EF15-7B58-26FD-96E9-7AA1F98AA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Annual Conference on Advancing School Mental Health – Dec 5-7, 2023 – New Orleans, LA</a:t>
            </a:r>
          </a:p>
        </p:txBody>
      </p:sp>
    </p:spTree>
    <p:extLst>
      <p:ext uri="{BB962C8B-B14F-4D97-AF65-F5344CB8AC3E}">
        <p14:creationId xmlns:p14="http://schemas.microsoft.com/office/powerpoint/2010/main" val="2740933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EF54F-D2E3-58E8-0EE2-6020739DB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4AA663-A6D8-16CB-C093-637D56477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0D63CF-5B2F-A5D4-23A1-484EE4D77E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33330"/>
            <a:ext cx="139065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059053-9025-684B-3B41-E1B14D88E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Annual Conference on Advancing School Mental Health – Dec 5-7, 2023 – New Orleans, LA</a:t>
            </a:r>
          </a:p>
        </p:txBody>
      </p:sp>
    </p:spTree>
    <p:extLst>
      <p:ext uri="{BB962C8B-B14F-4D97-AF65-F5344CB8AC3E}">
        <p14:creationId xmlns:p14="http://schemas.microsoft.com/office/powerpoint/2010/main" val="2606556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E049F-D28E-2A6F-57A7-EA213442B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D817B7-E74C-3A9B-8606-9C96DA8A2F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3449D1-3E6F-8D74-F929-40680BBDE7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33330"/>
            <a:ext cx="139065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93D672-3F4F-58C7-812D-1E6A52890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Annual Conference on Advancing School Mental Health – Dec 5-7, 2023 – New Orleans, LA</a:t>
            </a:r>
          </a:p>
        </p:txBody>
      </p:sp>
    </p:spTree>
    <p:extLst>
      <p:ext uri="{BB962C8B-B14F-4D97-AF65-F5344CB8AC3E}">
        <p14:creationId xmlns:p14="http://schemas.microsoft.com/office/powerpoint/2010/main" val="821481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4100B-4D65-B30C-83C6-A156F09A1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276091-F44B-DF3E-9575-3E599A7316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D32E4B-A390-1053-8428-AF4BD07B07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B0F763-3553-E2D5-B929-64AB75513C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33330"/>
            <a:ext cx="139065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505605-AA2F-E70A-FFAF-8381BADF2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Annual Conference on Advancing School Mental Health – Dec 5-7, 2023 – New Orleans, LA</a:t>
            </a:r>
          </a:p>
        </p:txBody>
      </p:sp>
    </p:spTree>
    <p:extLst>
      <p:ext uri="{BB962C8B-B14F-4D97-AF65-F5344CB8AC3E}">
        <p14:creationId xmlns:p14="http://schemas.microsoft.com/office/powerpoint/2010/main" val="1741495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195BD-D404-40C2-9790-1873C2425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920F68-F14E-660E-6243-507D74FB12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8EFB4B-DDCB-B5C4-45D6-4B651A84D8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262CED-4FC3-70D1-4C62-B1B53A813E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EDBA91-AC42-D863-8239-CA53ED4415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82BA88-AF1B-D85D-D552-3B3A96EACA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33330"/>
            <a:ext cx="139065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D7C295-44AC-51CB-1C4A-E980F0188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Annual Conference on Advancing School Mental Health – Dec 5-7, 2023 – New Orleans, LA</a:t>
            </a:r>
          </a:p>
        </p:txBody>
      </p:sp>
    </p:spTree>
    <p:extLst>
      <p:ext uri="{BB962C8B-B14F-4D97-AF65-F5344CB8AC3E}">
        <p14:creationId xmlns:p14="http://schemas.microsoft.com/office/powerpoint/2010/main" val="2982774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5D753-53C0-59FB-D0C3-1E9AD829E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AD628F-B52B-7E76-8BB2-BDB78AC9D3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33330"/>
            <a:ext cx="139065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C64B8C-75A1-B037-EE7D-3BCBF7A52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Annual Conference on Advancing School Mental Health – Dec 5-7, 2023 – New Orleans, LA</a:t>
            </a:r>
          </a:p>
        </p:txBody>
      </p:sp>
    </p:spTree>
    <p:extLst>
      <p:ext uri="{BB962C8B-B14F-4D97-AF65-F5344CB8AC3E}">
        <p14:creationId xmlns:p14="http://schemas.microsoft.com/office/powerpoint/2010/main" val="2184874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89B1D6-A6BD-0EE7-4838-3A07C9BC5E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33330"/>
            <a:ext cx="139065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1EC24B-CEF3-F72C-0F47-63921F95B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Annual Conference on Advancing School Mental Health – Dec 5-7, 2023 – New Orleans, LA</a:t>
            </a:r>
          </a:p>
        </p:txBody>
      </p:sp>
    </p:spTree>
    <p:extLst>
      <p:ext uri="{BB962C8B-B14F-4D97-AF65-F5344CB8AC3E}">
        <p14:creationId xmlns:p14="http://schemas.microsoft.com/office/powerpoint/2010/main" val="612451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7A7DA-CCA8-0D26-BE53-F5524EFD3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AAB9A0-58D0-7685-2881-66C0CB51C8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CA0D34-E5E2-376F-D946-70BBD652E8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5EA77D-0CC5-B68B-07B6-91749FE7CB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33330"/>
            <a:ext cx="139065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0D9564-AA44-09C2-AD95-867A030B0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Annual Conference on Advancing School Mental Health – Dec 5-7, 2023 – New Orleans, LA</a:t>
            </a:r>
          </a:p>
        </p:txBody>
      </p:sp>
    </p:spTree>
    <p:extLst>
      <p:ext uri="{BB962C8B-B14F-4D97-AF65-F5344CB8AC3E}">
        <p14:creationId xmlns:p14="http://schemas.microsoft.com/office/powerpoint/2010/main" val="2778302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157A2-DE07-E2B5-7AD7-3313D84AF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904E63-659A-89DC-231C-6F08C2CD3D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DC6F6A-3244-7B39-0884-80868E60E6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4DDAF-45F4-9627-58EB-334B338A4F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33330"/>
            <a:ext cx="139065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155ED8-F881-3DB0-D168-C1FD08383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Annual Conference on Advancing School Mental Health – Dec 5-7, 2023 – New Orleans, LA</a:t>
            </a:r>
          </a:p>
        </p:txBody>
      </p:sp>
    </p:spTree>
    <p:extLst>
      <p:ext uri="{BB962C8B-B14F-4D97-AF65-F5344CB8AC3E}">
        <p14:creationId xmlns:p14="http://schemas.microsoft.com/office/powerpoint/2010/main" val="3219634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0000">
              <a:srgbClr val="FFD08F"/>
            </a:gs>
            <a:gs pos="100000">
              <a:srgbClr val="F58F00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94DEB1-C081-CFED-71F9-07E53F387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A1718F-DB7C-15F0-B6E9-50BDD9D55D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45CCD2-DBC7-C2B7-FF8D-7245913F23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90775" y="6310312"/>
            <a:ext cx="7410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rgbClr val="4B008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The Annual Conference on Advancing School Mental Health – Dec 5-7, 2023 – New Orleans, LA</a:t>
            </a:r>
          </a:p>
        </p:txBody>
      </p:sp>
      <p:pic>
        <p:nvPicPr>
          <p:cNvPr id="9" name="Picture 8" descr="A black background with white text">
            <a:extLst>
              <a:ext uri="{FF2B5EF4-FFF2-40B4-BE49-F238E27FC236}">
                <a16:creationId xmlns:a16="http://schemas.microsoft.com/office/drawing/2014/main" id="{3678AE64-A239-B7D3-59CC-8600E5CF9CB1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117" y="6256600"/>
            <a:ext cx="1798636" cy="472548"/>
          </a:xfrm>
          <a:prstGeom prst="rect">
            <a:avLst/>
          </a:prstGeom>
        </p:spPr>
      </p:pic>
      <p:pic>
        <p:nvPicPr>
          <p:cNvPr id="11" name="Picture 10" descr="A blue and yellow logo">
            <a:extLst>
              <a:ext uri="{FF2B5EF4-FFF2-40B4-BE49-F238E27FC236}">
                <a16:creationId xmlns:a16="http://schemas.microsoft.com/office/drawing/2014/main" id="{B33233C0-D047-54BD-D9FA-86DAC692A704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0204" y="6197662"/>
            <a:ext cx="996546" cy="590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513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Segoe UI Bold" panose="020B0802040204020203" pitchFamily="34" charset="0"/>
          <a:ea typeface="+mj-ea"/>
          <a:cs typeface="Segoe UI Bold" panose="020B08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01B53-4172-452F-5D3B-656AF8AEC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Conference Session Evaluation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E75EB-F3A8-0D4E-565F-B6B2F9EA9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Annual Conference on Advancing School Mental Health – Dec 5-7, 2023 – New Orleans, LA</a:t>
            </a:r>
          </a:p>
        </p:txBody>
      </p:sp>
      <p:pic>
        <p:nvPicPr>
          <p:cNvPr id="5" name="Content Placeholder 4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5353B9D8-3349-A0D1-FF91-0908CB8940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1049" y="1491431"/>
            <a:ext cx="4749902" cy="4749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243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SMH 2023" id="{61A325EB-8931-45F8-8B2E-885535B10408}" vid="{E0229724-AF5C-45BD-ADEF-0402252B0E6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502D33D0F93C439114EE1C3843360F" ma:contentTypeVersion="19" ma:contentTypeDescription="Create a new document." ma:contentTypeScope="" ma:versionID="829baa8f3c6eb90a6078640b1a90f5ff">
  <xsd:schema xmlns:xsd="http://www.w3.org/2001/XMLSchema" xmlns:xs="http://www.w3.org/2001/XMLSchema" xmlns:p="http://schemas.microsoft.com/office/2006/metadata/properties" xmlns:ns1="http://schemas.microsoft.com/sharepoint/v3" xmlns:ns2="30baf1e5-104c-49b9-a1b5-b4efe42b7205" xmlns:ns3="0be2ad27-97cf-4478-b2f1-d5d5e2bc70f0" targetNamespace="http://schemas.microsoft.com/office/2006/metadata/properties" ma:root="true" ma:fieldsID="04d652e1c4440a8efaa53c5a2572dffc" ns1:_="" ns2:_="" ns3:_="">
    <xsd:import namespace="http://schemas.microsoft.com/sharepoint/v3"/>
    <xsd:import namespace="30baf1e5-104c-49b9-a1b5-b4efe42b7205"/>
    <xsd:import namespace="0be2ad27-97cf-4478-b2f1-d5d5e2bc70f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baf1e5-104c-49b9-a1b5-b4efe42b72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25e2b2fc-0517-44cc-85bc-21d743cacc9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e2ad27-97cf-4478-b2f1-d5d5e2bc70f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10ba2ca2-5993-45e8-8cf9-9abe86a66a69}" ma:internalName="TaxCatchAll" ma:showField="CatchAllData" ma:web="0be2ad27-97cf-4478-b2f1-d5d5e2bc70f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0be2ad27-97cf-4478-b2f1-d5d5e2bc70f0" xsi:nil="true"/>
    <lcf76f155ced4ddcb4097134ff3c332f xmlns="30baf1e5-104c-49b9-a1b5-b4efe42b7205">
      <Terms xmlns="http://schemas.microsoft.com/office/infopath/2007/PartnerControls"/>
    </lcf76f155ced4ddcb4097134ff3c332f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A11809E-FC05-4548-B90C-795EE38697D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6FBAA5F-42EE-47D2-A3F4-9B81BB566728}">
  <ds:schemaRefs>
    <ds:schemaRef ds:uri="0be2ad27-97cf-4478-b2f1-d5d5e2bc70f0"/>
    <ds:schemaRef ds:uri="30baf1e5-104c-49b9-a1b5-b4efe42b720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CC89A885-6ECF-48A3-B64C-9432212D4D06}">
  <ds:schemaRefs>
    <ds:schemaRef ds:uri="0be2ad27-97cf-4478-b2f1-d5d5e2bc70f0"/>
    <ds:schemaRef ds:uri="30baf1e5-104c-49b9-a1b5-b4efe42b7205"/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ASMH 2023 PPT Template</Template>
  <TotalTime>24</TotalTime>
  <Words>21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Segoe UI</vt:lpstr>
      <vt:lpstr>Segoe UI Bold</vt:lpstr>
      <vt:lpstr>Office Theme</vt:lpstr>
      <vt:lpstr>Conference Session Evaluation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2023 Annual Conference on Advancing School Mental Health</dc:title>
  <dc:creator>Robinson, Perrin</dc:creator>
  <cp:lastModifiedBy>Robinson, Perrin</cp:lastModifiedBy>
  <cp:revision>2</cp:revision>
  <dcterms:created xsi:type="dcterms:W3CDTF">2023-11-27T18:02:21Z</dcterms:created>
  <dcterms:modified xsi:type="dcterms:W3CDTF">2023-12-04T01:29:58Z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0x010100B9502D33D0F93C439114EE1C3843360F</vt:lpwstr>
  </property>
  <property fmtid="{D5CDD505-2E9C-101B-9397-08002B2CF9AE}" pid="3" name="MediaServiceImageTags">
    <vt:lpwstr/>
  </property>
</Properties>
</file>