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handoutMasterIdLst>
    <p:handoutMasterId r:id="rId3"/>
  </p:handoutMasterIdLst>
  <p:sldIdLst>
    <p:sldId id="257" r:id="rId2"/>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CC66"/>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264F205A-F86F-4CE3-92E6-145D89DB6E32}"/>
              </a:ext>
            </a:extLst>
          </p:cNvPr>
          <p:cNvSpPr>
            <a:spLocks noGrp="1" noChangeArrowheads="1"/>
          </p:cNvSpPr>
          <p:nvPr>
            <p:ph type="hdr" sz="quarter"/>
          </p:nvPr>
        </p:nvSpPr>
        <p:spPr bwMode="auto">
          <a:xfrm>
            <a:off x="0"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algn="l" defTabSz="931863" eaLnBrk="1" fontAlgn="auto" hangingPunct="1">
              <a:spcBef>
                <a:spcPts val="0"/>
              </a:spcBef>
              <a:spcAft>
                <a:spcPts val="0"/>
              </a:spcAft>
              <a:defRPr sz="1200">
                <a:latin typeface="+mn-lt"/>
              </a:defRPr>
            </a:lvl1pPr>
          </a:lstStyle>
          <a:p>
            <a:pPr>
              <a:defRPr/>
            </a:pPr>
            <a:endParaRPr lang="en-US" altLang="en-US"/>
          </a:p>
        </p:txBody>
      </p:sp>
      <p:sp>
        <p:nvSpPr>
          <p:cNvPr id="57347" name="Rectangle 3">
            <a:extLst>
              <a:ext uri="{FF2B5EF4-FFF2-40B4-BE49-F238E27FC236}">
                <a16:creationId xmlns:a16="http://schemas.microsoft.com/office/drawing/2014/main" id="{816586E0-EBC8-4363-A390-E5E7DF7B659C}"/>
              </a:ext>
            </a:extLst>
          </p:cNvPr>
          <p:cNvSpPr>
            <a:spLocks noGrp="1" noChangeArrowheads="1"/>
          </p:cNvSpPr>
          <p:nvPr>
            <p:ph type="dt" sz="quarter" idx="1"/>
          </p:nvPr>
        </p:nvSpPr>
        <p:spPr bwMode="auto">
          <a:xfrm>
            <a:off x="3970338"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defTabSz="931863" eaLnBrk="1" fontAlgn="auto" hangingPunct="1">
              <a:spcBef>
                <a:spcPts val="0"/>
              </a:spcBef>
              <a:spcAft>
                <a:spcPts val="0"/>
              </a:spcAft>
              <a:defRPr sz="1200">
                <a:latin typeface="+mn-lt"/>
              </a:defRPr>
            </a:lvl1pPr>
          </a:lstStyle>
          <a:p>
            <a:pPr>
              <a:defRPr/>
            </a:pPr>
            <a:endParaRPr lang="en-US" altLang="en-US"/>
          </a:p>
        </p:txBody>
      </p:sp>
      <p:sp>
        <p:nvSpPr>
          <p:cNvPr id="57348" name="Rectangle 4">
            <a:extLst>
              <a:ext uri="{FF2B5EF4-FFF2-40B4-BE49-F238E27FC236}">
                <a16:creationId xmlns:a16="http://schemas.microsoft.com/office/drawing/2014/main" id="{45E33475-EB92-43FE-AEC3-7043B2915B65}"/>
              </a:ext>
            </a:extLst>
          </p:cNvPr>
          <p:cNvSpPr>
            <a:spLocks noGrp="1" noChangeArrowheads="1"/>
          </p:cNvSpPr>
          <p:nvPr>
            <p:ph type="ftr" sz="quarter" idx="2"/>
          </p:nvPr>
        </p:nvSpPr>
        <p:spPr bwMode="auto">
          <a:xfrm>
            <a:off x="0" y="8829675"/>
            <a:ext cx="3038475" cy="465138"/>
          </a:xfrm>
          <a:prstGeom prst="rect">
            <a:avLst/>
          </a:prstGeom>
          <a:noFill/>
          <a:ln>
            <a:noFill/>
          </a:ln>
          <a:effectLst/>
        </p:spPr>
        <p:txBody>
          <a:bodyPr vert="horz" wrap="square" lIns="93177" tIns="46589" rIns="93177" bIns="46589" numCol="1" anchor="b" anchorCtr="0" compatLnSpc="1">
            <a:prstTxWarp prst="textNoShape">
              <a:avLst/>
            </a:prstTxWarp>
          </a:bodyPr>
          <a:lstStyle>
            <a:lvl1pPr algn="l" defTabSz="931863" eaLnBrk="1" fontAlgn="auto" hangingPunct="1">
              <a:spcBef>
                <a:spcPts val="0"/>
              </a:spcBef>
              <a:spcAft>
                <a:spcPts val="0"/>
              </a:spcAft>
              <a:defRPr sz="1200">
                <a:latin typeface="+mn-lt"/>
              </a:defRPr>
            </a:lvl1pPr>
          </a:lstStyle>
          <a:p>
            <a:pPr>
              <a:defRPr/>
            </a:pPr>
            <a:endParaRPr lang="en-US" altLang="en-US"/>
          </a:p>
        </p:txBody>
      </p:sp>
      <p:sp>
        <p:nvSpPr>
          <p:cNvPr id="57349" name="Rectangle 5">
            <a:extLst>
              <a:ext uri="{FF2B5EF4-FFF2-40B4-BE49-F238E27FC236}">
                <a16:creationId xmlns:a16="http://schemas.microsoft.com/office/drawing/2014/main" id="{524A8416-4A75-4A6D-A62C-6F07673E3E1C}"/>
              </a:ext>
            </a:extLst>
          </p:cNvPr>
          <p:cNvSpPr>
            <a:spLocks noGrp="1" noChangeArrowheads="1"/>
          </p:cNvSpPr>
          <p:nvPr>
            <p:ph type="sldNum" sz="quarter" idx="3"/>
          </p:nvPr>
        </p:nvSpPr>
        <p:spPr bwMode="auto">
          <a:xfrm>
            <a:off x="3970338" y="8829675"/>
            <a:ext cx="3038475" cy="465138"/>
          </a:xfrm>
          <a:prstGeom prst="rect">
            <a:avLst/>
          </a:prstGeom>
          <a:noFill/>
          <a:ln>
            <a:noFill/>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Calibri" panose="020F0502020204030204" pitchFamily="34" charset="0"/>
              </a:defRPr>
            </a:lvl1pPr>
          </a:lstStyle>
          <a:p>
            <a:pPr>
              <a:defRPr/>
            </a:pPr>
            <a:fld id="{F90A6747-A256-468B-AB04-D947BAA496A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858DBC1F-DF02-46CB-B95C-458CA3ADCD7D}"/>
              </a:ext>
            </a:extLst>
          </p:cNvPr>
          <p:cNvGrpSpPr>
            <a:grpSpLocks/>
          </p:cNvGrpSpPr>
          <p:nvPr/>
        </p:nvGrpSpPr>
        <p:grpSpPr bwMode="auto">
          <a:xfrm>
            <a:off x="-7938" y="-7938"/>
            <a:ext cx="9169401" cy="6873876"/>
            <a:chOff x="-8466" y="-8468"/>
            <a:chExt cx="9169804" cy="6874935"/>
          </a:xfrm>
        </p:grpSpPr>
        <p:cxnSp>
          <p:nvCxnSpPr>
            <p:cNvPr id="5" name="Straight Connector 4">
              <a:extLst>
                <a:ext uri="{FF2B5EF4-FFF2-40B4-BE49-F238E27FC236}">
                  <a16:creationId xmlns:a16="http://schemas.microsoft.com/office/drawing/2014/main" id="{16CADAE9-8938-472F-8DD5-5F545FFA15BD}"/>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83681FE7-4FF5-4C94-8888-18D07C2EDDBB}"/>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A190C92C-100E-4895-9B6E-500FDC1D5C46}"/>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5824547A-C2B5-46F5-8C1F-DCC7285B3580}"/>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635CE4C4-D8CD-4065-954A-F4D5F8E6E62D}"/>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5A822259-092E-42FA-A37B-9E7F55635452}"/>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8884CD62-2D6F-43B4-9D68-2DBC2A2550BD}"/>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D380B62F-6B96-4BF4-B398-1150A6D2AEC0}"/>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CF46B2F9-D3ED-4156-94BD-7BF5DB224F6D}"/>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BE2B79F6-8B8A-410C-8EC6-590CB0878875}"/>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A014B5F1-4969-423E-9D43-BF936C477995}"/>
              </a:ext>
            </a:extLst>
          </p:cNvPr>
          <p:cNvSpPr>
            <a:spLocks noGrp="1"/>
          </p:cNvSpPr>
          <p:nvPr>
            <p:ph type="dt" sz="half" idx="10"/>
          </p:nvPr>
        </p:nvSpPr>
        <p:spPr/>
        <p:txBody>
          <a:bodyPr/>
          <a:lstStyle>
            <a:lvl1pPr>
              <a:defRPr/>
            </a:lvl1pPr>
          </a:lstStyle>
          <a:p>
            <a:pPr>
              <a:defRPr/>
            </a:pPr>
            <a:endParaRPr lang="en-US" altLang="en-US"/>
          </a:p>
        </p:txBody>
      </p:sp>
      <p:sp>
        <p:nvSpPr>
          <p:cNvPr id="16" name="Footer Placeholder 4">
            <a:extLst>
              <a:ext uri="{FF2B5EF4-FFF2-40B4-BE49-F238E27FC236}">
                <a16:creationId xmlns:a16="http://schemas.microsoft.com/office/drawing/2014/main" id="{0D51D84B-5850-47E5-8745-6FA93DE5CC6A}"/>
              </a:ext>
            </a:extLst>
          </p:cNvPr>
          <p:cNvSpPr>
            <a:spLocks noGrp="1"/>
          </p:cNvSpPr>
          <p:nvPr>
            <p:ph type="ftr" sz="quarter" idx="11"/>
          </p:nvPr>
        </p:nvSpPr>
        <p:spPr/>
        <p:txBody>
          <a:bodyPr/>
          <a:lstStyle>
            <a:lvl1pPr>
              <a:defRPr/>
            </a:lvl1pPr>
          </a:lstStyle>
          <a:p>
            <a:pPr>
              <a:defRPr/>
            </a:pPr>
            <a:endParaRPr lang="en-US" altLang="en-US"/>
          </a:p>
        </p:txBody>
      </p:sp>
      <p:sp>
        <p:nvSpPr>
          <p:cNvPr id="17" name="Slide Number Placeholder 5">
            <a:extLst>
              <a:ext uri="{FF2B5EF4-FFF2-40B4-BE49-F238E27FC236}">
                <a16:creationId xmlns:a16="http://schemas.microsoft.com/office/drawing/2014/main" id="{11CCF5A9-DADB-4E21-B4B2-CA2771DF83C9}"/>
              </a:ext>
            </a:extLst>
          </p:cNvPr>
          <p:cNvSpPr>
            <a:spLocks noGrp="1"/>
          </p:cNvSpPr>
          <p:nvPr>
            <p:ph type="sldNum" sz="quarter" idx="12"/>
          </p:nvPr>
        </p:nvSpPr>
        <p:spPr/>
        <p:txBody>
          <a:bodyPr/>
          <a:lstStyle>
            <a:lvl1pPr>
              <a:defRPr/>
            </a:lvl1pPr>
          </a:lstStyle>
          <a:p>
            <a:pPr>
              <a:defRPr/>
            </a:pPr>
            <a:fld id="{F5B366C0-FF62-4073-A2FF-381BB4A15EA2}" type="slidenum">
              <a:rPr lang="en-US" altLang="en-US"/>
              <a:pPr>
                <a:defRPr/>
              </a:pPr>
              <a:t>‹#›</a:t>
            </a:fld>
            <a:endParaRPr lang="en-US" altLang="en-US"/>
          </a:p>
        </p:txBody>
      </p:sp>
    </p:spTree>
    <p:extLst>
      <p:ext uri="{BB962C8B-B14F-4D97-AF65-F5344CB8AC3E}">
        <p14:creationId xmlns:p14="http://schemas.microsoft.com/office/powerpoint/2010/main" val="1747549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FC1546E-A8D3-4BE2-9DDD-525F11A4B99B}"/>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8D39E8C-63E4-4D10-A9D6-4E0CD5D8C7F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C5D9D5BC-EC86-40D4-AED7-54A1837D6CC3}"/>
              </a:ext>
            </a:extLst>
          </p:cNvPr>
          <p:cNvSpPr>
            <a:spLocks noGrp="1"/>
          </p:cNvSpPr>
          <p:nvPr>
            <p:ph type="sldNum" sz="quarter" idx="12"/>
          </p:nvPr>
        </p:nvSpPr>
        <p:spPr/>
        <p:txBody>
          <a:bodyPr/>
          <a:lstStyle>
            <a:lvl1pPr>
              <a:defRPr/>
            </a:lvl1pPr>
          </a:lstStyle>
          <a:p>
            <a:pPr>
              <a:defRPr/>
            </a:pPr>
            <a:fld id="{25945BFC-E0F3-4042-885F-EE8A256C3F8B}" type="slidenum">
              <a:rPr lang="en-US" altLang="en-US"/>
              <a:pPr>
                <a:defRPr/>
              </a:pPr>
              <a:t>‹#›</a:t>
            </a:fld>
            <a:endParaRPr lang="en-US" altLang="en-US"/>
          </a:p>
        </p:txBody>
      </p:sp>
    </p:spTree>
    <p:extLst>
      <p:ext uri="{BB962C8B-B14F-4D97-AF65-F5344CB8AC3E}">
        <p14:creationId xmlns:p14="http://schemas.microsoft.com/office/powerpoint/2010/main" val="3702801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8F59D88-3996-4398-A129-D50720FAC5A8}"/>
              </a:ext>
            </a:extLst>
          </p:cNvPr>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8FAADC"/>
                </a:solidFill>
                <a:latin typeface="Arial" panose="020B0604020202020204" pitchFamily="34" charset="0"/>
              </a:rPr>
              <a:t>“</a:t>
            </a:r>
          </a:p>
        </p:txBody>
      </p:sp>
      <p:sp>
        <p:nvSpPr>
          <p:cNvPr id="6" name="TextBox 5">
            <a:extLst>
              <a:ext uri="{FF2B5EF4-FFF2-40B4-BE49-F238E27FC236}">
                <a16:creationId xmlns:a16="http://schemas.microsoft.com/office/drawing/2014/main" id="{7D8E5F47-90B6-4D58-BAC7-093BF45A758B}"/>
              </a:ext>
            </a:extLst>
          </p:cNvPr>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8FAADC"/>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257EB897-8720-4A48-8D48-E44A050C31D4}"/>
              </a:ext>
            </a:extLst>
          </p:cNvPr>
          <p:cNvSpPr>
            <a:spLocks noGrp="1"/>
          </p:cNvSpPr>
          <p:nvPr>
            <p:ph type="dt" sz="half" idx="14"/>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3A0325D1-845E-4AE4-A2A2-4CD2C3964906}"/>
              </a:ext>
            </a:extLst>
          </p:cNvPr>
          <p:cNvSpPr>
            <a:spLocks noGrp="1"/>
          </p:cNvSpPr>
          <p:nvPr>
            <p:ph type="ftr" sz="quarter" idx="15"/>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07DB885A-6848-4993-A032-779A66803C05}"/>
              </a:ext>
            </a:extLst>
          </p:cNvPr>
          <p:cNvSpPr>
            <a:spLocks noGrp="1"/>
          </p:cNvSpPr>
          <p:nvPr>
            <p:ph type="sldNum" sz="quarter" idx="16"/>
          </p:nvPr>
        </p:nvSpPr>
        <p:spPr/>
        <p:txBody>
          <a:bodyPr/>
          <a:lstStyle>
            <a:lvl1pPr>
              <a:defRPr/>
            </a:lvl1pPr>
          </a:lstStyle>
          <a:p>
            <a:pPr>
              <a:defRPr/>
            </a:pPr>
            <a:fld id="{3BB88127-846B-41A3-AA43-73664E3F149D}" type="slidenum">
              <a:rPr lang="en-US" altLang="en-US"/>
              <a:pPr>
                <a:defRPr/>
              </a:pPr>
              <a:t>‹#›</a:t>
            </a:fld>
            <a:endParaRPr lang="en-US" altLang="en-US"/>
          </a:p>
        </p:txBody>
      </p:sp>
    </p:spTree>
    <p:extLst>
      <p:ext uri="{BB962C8B-B14F-4D97-AF65-F5344CB8AC3E}">
        <p14:creationId xmlns:p14="http://schemas.microsoft.com/office/powerpoint/2010/main" val="2535438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9DD09F-4625-440C-9F52-913923574C53}"/>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78DF1CD-025F-47E0-B4F4-0F6E88E556B5}"/>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B3308F51-E947-4E47-8A52-609AE08300C4}"/>
              </a:ext>
            </a:extLst>
          </p:cNvPr>
          <p:cNvSpPr>
            <a:spLocks noGrp="1"/>
          </p:cNvSpPr>
          <p:nvPr>
            <p:ph type="sldNum" sz="quarter" idx="12"/>
          </p:nvPr>
        </p:nvSpPr>
        <p:spPr/>
        <p:txBody>
          <a:bodyPr/>
          <a:lstStyle>
            <a:lvl1pPr>
              <a:defRPr/>
            </a:lvl1pPr>
          </a:lstStyle>
          <a:p>
            <a:pPr>
              <a:defRPr/>
            </a:pPr>
            <a:fld id="{96B67F5A-97E8-4560-ACDC-9ABADA1D8591}" type="slidenum">
              <a:rPr lang="en-US" altLang="en-US"/>
              <a:pPr>
                <a:defRPr/>
              </a:pPr>
              <a:t>‹#›</a:t>
            </a:fld>
            <a:endParaRPr lang="en-US" altLang="en-US"/>
          </a:p>
        </p:txBody>
      </p:sp>
    </p:spTree>
    <p:extLst>
      <p:ext uri="{BB962C8B-B14F-4D97-AF65-F5344CB8AC3E}">
        <p14:creationId xmlns:p14="http://schemas.microsoft.com/office/powerpoint/2010/main" val="1843034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79C62A-2D37-4A2B-AD6A-BAF7BCD7B855}"/>
              </a:ext>
            </a:extLst>
          </p:cNvPr>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8FAADC"/>
                </a:solidFill>
                <a:latin typeface="Arial" panose="020B0604020202020204" pitchFamily="34" charset="0"/>
              </a:rPr>
              <a:t>“</a:t>
            </a:r>
          </a:p>
        </p:txBody>
      </p:sp>
      <p:sp>
        <p:nvSpPr>
          <p:cNvPr id="6" name="TextBox 5">
            <a:extLst>
              <a:ext uri="{FF2B5EF4-FFF2-40B4-BE49-F238E27FC236}">
                <a16:creationId xmlns:a16="http://schemas.microsoft.com/office/drawing/2014/main" id="{BB646C72-FAD2-4567-8FD5-1D9DCEA54093}"/>
              </a:ext>
            </a:extLst>
          </p:cNvPr>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8FAADC"/>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6BF8DE24-F53B-4936-B775-2D14360DDC14}"/>
              </a:ext>
            </a:extLst>
          </p:cNvPr>
          <p:cNvSpPr>
            <a:spLocks noGrp="1"/>
          </p:cNvSpPr>
          <p:nvPr>
            <p:ph type="dt" sz="half" idx="14"/>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FD151128-F648-4784-9B99-EA3265CAE184}"/>
              </a:ext>
            </a:extLst>
          </p:cNvPr>
          <p:cNvSpPr>
            <a:spLocks noGrp="1"/>
          </p:cNvSpPr>
          <p:nvPr>
            <p:ph type="ftr" sz="quarter" idx="15"/>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802B124F-4B4F-4595-A21C-286AD1399ED1}"/>
              </a:ext>
            </a:extLst>
          </p:cNvPr>
          <p:cNvSpPr>
            <a:spLocks noGrp="1"/>
          </p:cNvSpPr>
          <p:nvPr>
            <p:ph type="sldNum" sz="quarter" idx="16"/>
          </p:nvPr>
        </p:nvSpPr>
        <p:spPr/>
        <p:txBody>
          <a:bodyPr/>
          <a:lstStyle>
            <a:lvl1pPr>
              <a:defRPr/>
            </a:lvl1pPr>
          </a:lstStyle>
          <a:p>
            <a:pPr>
              <a:defRPr/>
            </a:pPr>
            <a:fld id="{1B0D1476-ED71-4354-8F16-29F98BE774B8}" type="slidenum">
              <a:rPr lang="en-US" altLang="en-US"/>
              <a:pPr>
                <a:defRPr/>
              </a:pPr>
              <a:t>‹#›</a:t>
            </a:fld>
            <a:endParaRPr lang="en-US" altLang="en-US"/>
          </a:p>
        </p:txBody>
      </p:sp>
    </p:spTree>
    <p:extLst>
      <p:ext uri="{BB962C8B-B14F-4D97-AF65-F5344CB8AC3E}">
        <p14:creationId xmlns:p14="http://schemas.microsoft.com/office/powerpoint/2010/main" val="3093784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a:extLst>
              <a:ext uri="{FF2B5EF4-FFF2-40B4-BE49-F238E27FC236}">
                <a16:creationId xmlns:a16="http://schemas.microsoft.com/office/drawing/2014/main" id="{3152F073-6542-40C8-9EE9-01E20A091E0A}"/>
              </a:ext>
            </a:extLst>
          </p:cNvPr>
          <p:cNvSpPr>
            <a:spLocks noGrp="1"/>
          </p:cNvSpPr>
          <p:nvPr>
            <p:ph type="dt" sz="half" idx="14"/>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B1E74DE4-1314-4645-A69A-6FF579802407}"/>
              </a:ext>
            </a:extLst>
          </p:cNvPr>
          <p:cNvSpPr>
            <a:spLocks noGrp="1"/>
          </p:cNvSpPr>
          <p:nvPr>
            <p:ph type="ftr" sz="quarter" idx="15"/>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6080640C-0361-403E-9BCA-33D3CA335142}"/>
              </a:ext>
            </a:extLst>
          </p:cNvPr>
          <p:cNvSpPr>
            <a:spLocks noGrp="1"/>
          </p:cNvSpPr>
          <p:nvPr>
            <p:ph type="sldNum" sz="quarter" idx="16"/>
          </p:nvPr>
        </p:nvSpPr>
        <p:spPr/>
        <p:txBody>
          <a:bodyPr/>
          <a:lstStyle>
            <a:lvl1pPr>
              <a:defRPr/>
            </a:lvl1pPr>
          </a:lstStyle>
          <a:p>
            <a:pPr>
              <a:defRPr/>
            </a:pPr>
            <a:fld id="{A5C0F5D1-7237-434A-BB51-4CA9818F9957}" type="slidenum">
              <a:rPr lang="en-US" altLang="en-US"/>
              <a:pPr>
                <a:defRPr/>
              </a:pPr>
              <a:t>‹#›</a:t>
            </a:fld>
            <a:endParaRPr lang="en-US" altLang="en-US"/>
          </a:p>
        </p:txBody>
      </p:sp>
    </p:spTree>
    <p:extLst>
      <p:ext uri="{BB962C8B-B14F-4D97-AF65-F5344CB8AC3E}">
        <p14:creationId xmlns:p14="http://schemas.microsoft.com/office/powerpoint/2010/main" val="3873167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2D0C84F-BE1B-4982-9BF9-19F1E9872AFB}"/>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AE5F7C2-50B7-437D-A6B6-512768D1DB5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8A5FF05A-3EC1-462C-AADB-6F00DC118751}"/>
              </a:ext>
            </a:extLst>
          </p:cNvPr>
          <p:cNvSpPr>
            <a:spLocks noGrp="1"/>
          </p:cNvSpPr>
          <p:nvPr>
            <p:ph type="sldNum" sz="quarter" idx="12"/>
          </p:nvPr>
        </p:nvSpPr>
        <p:spPr/>
        <p:txBody>
          <a:bodyPr/>
          <a:lstStyle>
            <a:lvl1pPr>
              <a:defRPr/>
            </a:lvl1pPr>
          </a:lstStyle>
          <a:p>
            <a:pPr>
              <a:defRPr/>
            </a:pPr>
            <a:fld id="{93D8B94F-8A93-4811-8324-EF181C5CC904}" type="slidenum">
              <a:rPr lang="en-US" altLang="en-US"/>
              <a:pPr>
                <a:defRPr/>
              </a:pPr>
              <a:t>‹#›</a:t>
            </a:fld>
            <a:endParaRPr lang="en-US" altLang="en-US"/>
          </a:p>
        </p:txBody>
      </p:sp>
    </p:spTree>
    <p:extLst>
      <p:ext uri="{BB962C8B-B14F-4D97-AF65-F5344CB8AC3E}">
        <p14:creationId xmlns:p14="http://schemas.microsoft.com/office/powerpoint/2010/main" val="2802028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380844F-3F7E-47FB-A027-BB9B9CAD151F}"/>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6B492432-AA22-473F-8CC9-5C425ECC00C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6B93F429-998D-4445-A959-270EEA430F3D}"/>
              </a:ext>
            </a:extLst>
          </p:cNvPr>
          <p:cNvSpPr>
            <a:spLocks noGrp="1"/>
          </p:cNvSpPr>
          <p:nvPr>
            <p:ph type="sldNum" sz="quarter" idx="12"/>
          </p:nvPr>
        </p:nvSpPr>
        <p:spPr/>
        <p:txBody>
          <a:bodyPr/>
          <a:lstStyle>
            <a:lvl1pPr>
              <a:defRPr/>
            </a:lvl1pPr>
          </a:lstStyle>
          <a:p>
            <a:pPr>
              <a:defRPr/>
            </a:pPr>
            <a:fld id="{5296F3F5-5781-4A59-8EB5-51A9C32A7957}" type="slidenum">
              <a:rPr lang="en-US" altLang="en-US"/>
              <a:pPr>
                <a:defRPr/>
              </a:pPr>
              <a:t>‹#›</a:t>
            </a:fld>
            <a:endParaRPr lang="en-US" altLang="en-US"/>
          </a:p>
        </p:txBody>
      </p:sp>
    </p:spTree>
    <p:extLst>
      <p:ext uri="{BB962C8B-B14F-4D97-AF65-F5344CB8AC3E}">
        <p14:creationId xmlns:p14="http://schemas.microsoft.com/office/powerpoint/2010/main" val="2387891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half" idx="1"/>
          </p:nvPr>
        </p:nvSpPr>
        <p:spPr>
          <a:xfrm>
            <a:off x="457200" y="1600200"/>
            <a:ext cx="8229600" cy="21891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941763"/>
            <a:ext cx="8229600" cy="2189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93AD9D-4ECF-43FD-A635-5A8AD94B5F09}"/>
              </a:ext>
            </a:extLst>
          </p:cNvPr>
          <p:cNvSpPr>
            <a:spLocks noGrp="1"/>
          </p:cNvSpPr>
          <p:nvPr>
            <p:ph type="dt" sz="half" idx="10"/>
          </p:nvPr>
        </p:nvSpPr>
        <p:spPr>
          <a:xfrm>
            <a:off x="457200" y="6243638"/>
            <a:ext cx="2133600" cy="457200"/>
          </a:xfrm>
        </p:spPr>
        <p:txBody>
          <a:bodyPr/>
          <a:lstStyle>
            <a:lvl1pPr>
              <a:defRPr/>
            </a:lvl1pPr>
          </a:lstStyle>
          <a:p>
            <a:pPr>
              <a:defRPr/>
            </a:pPr>
            <a:endParaRPr lang="en-US" altLang="en-US"/>
          </a:p>
        </p:txBody>
      </p:sp>
      <p:sp>
        <p:nvSpPr>
          <p:cNvPr id="6" name="Footer Placeholder 5">
            <a:extLst>
              <a:ext uri="{FF2B5EF4-FFF2-40B4-BE49-F238E27FC236}">
                <a16:creationId xmlns:a16="http://schemas.microsoft.com/office/drawing/2014/main" id="{F09F7D84-5082-4E37-B858-72E28B01315C}"/>
              </a:ext>
            </a:extLst>
          </p:cNvPr>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7" name="Slide Number Placeholder 6">
            <a:extLst>
              <a:ext uri="{FF2B5EF4-FFF2-40B4-BE49-F238E27FC236}">
                <a16:creationId xmlns:a16="http://schemas.microsoft.com/office/drawing/2014/main" id="{A3C3477E-A494-42BF-A093-5B3136053EDC}"/>
              </a:ext>
            </a:extLst>
          </p:cNvPr>
          <p:cNvSpPr>
            <a:spLocks noGrp="1"/>
          </p:cNvSpPr>
          <p:nvPr>
            <p:ph type="sldNum" sz="quarter" idx="12"/>
          </p:nvPr>
        </p:nvSpPr>
        <p:spPr>
          <a:xfrm>
            <a:off x="6553200" y="6243638"/>
            <a:ext cx="2133600" cy="457200"/>
          </a:xfrm>
        </p:spPr>
        <p:txBody>
          <a:bodyPr/>
          <a:lstStyle>
            <a:lvl1pPr>
              <a:defRPr/>
            </a:lvl1pPr>
          </a:lstStyle>
          <a:p>
            <a:pPr>
              <a:defRPr/>
            </a:pPr>
            <a:fld id="{F72EB509-26FA-4DBE-87FE-B54F4EE6A6F9}" type="slidenum">
              <a:rPr lang="en-US" altLang="en-US"/>
              <a:pPr>
                <a:defRPr/>
              </a:pPr>
              <a:t>‹#›</a:t>
            </a:fld>
            <a:endParaRPr lang="en-US" altLang="en-US"/>
          </a:p>
        </p:txBody>
      </p:sp>
    </p:spTree>
    <p:extLst>
      <p:ext uri="{BB962C8B-B14F-4D97-AF65-F5344CB8AC3E}">
        <p14:creationId xmlns:p14="http://schemas.microsoft.com/office/powerpoint/2010/main" val="47625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BCD83C8-9E87-414A-9E8A-B780B7B43BE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F007A202-5406-458E-8A28-C399E8853D0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82A8DA5A-DBA1-4B27-9AD3-DF1201C299A6}"/>
              </a:ext>
            </a:extLst>
          </p:cNvPr>
          <p:cNvSpPr>
            <a:spLocks noGrp="1"/>
          </p:cNvSpPr>
          <p:nvPr>
            <p:ph type="sldNum" sz="quarter" idx="12"/>
          </p:nvPr>
        </p:nvSpPr>
        <p:spPr/>
        <p:txBody>
          <a:bodyPr/>
          <a:lstStyle>
            <a:lvl1pPr>
              <a:defRPr/>
            </a:lvl1pPr>
          </a:lstStyle>
          <a:p>
            <a:pPr>
              <a:defRPr/>
            </a:pPr>
            <a:fld id="{6CED44A5-851D-4748-ADB1-A2038C0B21CD}" type="slidenum">
              <a:rPr lang="en-US" altLang="en-US"/>
              <a:pPr>
                <a:defRPr/>
              </a:pPr>
              <a:t>‹#›</a:t>
            </a:fld>
            <a:endParaRPr lang="en-US" altLang="en-US"/>
          </a:p>
        </p:txBody>
      </p:sp>
    </p:spTree>
    <p:extLst>
      <p:ext uri="{BB962C8B-B14F-4D97-AF65-F5344CB8AC3E}">
        <p14:creationId xmlns:p14="http://schemas.microsoft.com/office/powerpoint/2010/main" val="3930550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FE77A08-5C50-447A-A0A0-AFD6ADCB8FC5}"/>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B7E0AA8-BB79-4E66-81D2-43B248F566E9}"/>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642F73F8-75FF-4E7E-B8DA-29FB9FA89AA5}"/>
              </a:ext>
            </a:extLst>
          </p:cNvPr>
          <p:cNvSpPr>
            <a:spLocks noGrp="1"/>
          </p:cNvSpPr>
          <p:nvPr>
            <p:ph type="sldNum" sz="quarter" idx="12"/>
          </p:nvPr>
        </p:nvSpPr>
        <p:spPr/>
        <p:txBody>
          <a:bodyPr/>
          <a:lstStyle>
            <a:lvl1pPr>
              <a:defRPr/>
            </a:lvl1pPr>
          </a:lstStyle>
          <a:p>
            <a:pPr>
              <a:defRPr/>
            </a:pPr>
            <a:fld id="{360D0138-5994-4F8B-8868-359DB9DEE49C}" type="slidenum">
              <a:rPr lang="en-US" altLang="en-US"/>
              <a:pPr>
                <a:defRPr/>
              </a:pPr>
              <a:t>‹#›</a:t>
            </a:fld>
            <a:endParaRPr lang="en-US" altLang="en-US"/>
          </a:p>
        </p:txBody>
      </p:sp>
    </p:spTree>
    <p:extLst>
      <p:ext uri="{BB962C8B-B14F-4D97-AF65-F5344CB8AC3E}">
        <p14:creationId xmlns:p14="http://schemas.microsoft.com/office/powerpoint/2010/main" val="2348991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CEABBDD1-1DAC-49A6-96B3-31CE610F4527}"/>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C433EAB9-EB56-4D91-9CF8-B3AE8884EC3B}"/>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E276A54B-BFD2-4161-B10D-8CFECE372F79}"/>
              </a:ext>
            </a:extLst>
          </p:cNvPr>
          <p:cNvSpPr>
            <a:spLocks noGrp="1"/>
          </p:cNvSpPr>
          <p:nvPr>
            <p:ph type="sldNum" sz="quarter" idx="12"/>
          </p:nvPr>
        </p:nvSpPr>
        <p:spPr/>
        <p:txBody>
          <a:bodyPr/>
          <a:lstStyle>
            <a:lvl1pPr>
              <a:defRPr/>
            </a:lvl1pPr>
          </a:lstStyle>
          <a:p>
            <a:pPr>
              <a:defRPr/>
            </a:pPr>
            <a:fld id="{6EE62A34-1815-445D-A0A5-08F44E71B7A0}" type="slidenum">
              <a:rPr lang="en-US" altLang="en-US"/>
              <a:pPr>
                <a:defRPr/>
              </a:pPr>
              <a:t>‹#›</a:t>
            </a:fld>
            <a:endParaRPr lang="en-US" altLang="en-US"/>
          </a:p>
        </p:txBody>
      </p:sp>
    </p:spTree>
    <p:extLst>
      <p:ext uri="{BB962C8B-B14F-4D97-AF65-F5344CB8AC3E}">
        <p14:creationId xmlns:p14="http://schemas.microsoft.com/office/powerpoint/2010/main" val="137790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474C5392-1B64-40A0-923E-EB43A29EE318}"/>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A9F21689-C638-4BCC-94D7-213D929CE7E9}"/>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DBFE3CDF-8000-4F09-A886-218C0919B246}"/>
              </a:ext>
            </a:extLst>
          </p:cNvPr>
          <p:cNvSpPr>
            <a:spLocks noGrp="1"/>
          </p:cNvSpPr>
          <p:nvPr>
            <p:ph type="sldNum" sz="quarter" idx="12"/>
          </p:nvPr>
        </p:nvSpPr>
        <p:spPr/>
        <p:txBody>
          <a:bodyPr/>
          <a:lstStyle>
            <a:lvl1pPr>
              <a:defRPr/>
            </a:lvl1pPr>
          </a:lstStyle>
          <a:p>
            <a:pPr>
              <a:defRPr/>
            </a:pPr>
            <a:fld id="{5F65AAF0-8B57-48F5-8D81-603A440FCED3}" type="slidenum">
              <a:rPr lang="en-US" altLang="en-US"/>
              <a:pPr>
                <a:defRPr/>
              </a:pPr>
              <a:t>‹#›</a:t>
            </a:fld>
            <a:endParaRPr lang="en-US" altLang="en-US"/>
          </a:p>
        </p:txBody>
      </p:sp>
    </p:spTree>
    <p:extLst>
      <p:ext uri="{BB962C8B-B14F-4D97-AF65-F5344CB8AC3E}">
        <p14:creationId xmlns:p14="http://schemas.microsoft.com/office/powerpoint/2010/main" val="3277458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DF7B1BEF-EEF0-460E-984E-48ED9C6E769E}"/>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9090DFF7-963D-43AC-BA5B-9B1154D9496E}"/>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B15872CA-7C81-4F9C-86E4-4BFF3E4D3233}"/>
              </a:ext>
            </a:extLst>
          </p:cNvPr>
          <p:cNvSpPr>
            <a:spLocks noGrp="1"/>
          </p:cNvSpPr>
          <p:nvPr>
            <p:ph type="sldNum" sz="quarter" idx="12"/>
          </p:nvPr>
        </p:nvSpPr>
        <p:spPr/>
        <p:txBody>
          <a:bodyPr/>
          <a:lstStyle>
            <a:lvl1pPr>
              <a:defRPr/>
            </a:lvl1pPr>
          </a:lstStyle>
          <a:p>
            <a:pPr>
              <a:defRPr/>
            </a:pPr>
            <a:fld id="{925C3C65-E730-4DFB-8E12-3BDF03F9108E}" type="slidenum">
              <a:rPr lang="en-US" altLang="en-US"/>
              <a:pPr>
                <a:defRPr/>
              </a:pPr>
              <a:t>‹#›</a:t>
            </a:fld>
            <a:endParaRPr lang="en-US" altLang="en-US"/>
          </a:p>
        </p:txBody>
      </p:sp>
    </p:spTree>
    <p:extLst>
      <p:ext uri="{BB962C8B-B14F-4D97-AF65-F5344CB8AC3E}">
        <p14:creationId xmlns:p14="http://schemas.microsoft.com/office/powerpoint/2010/main" val="4289762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EFC3986-AAEB-471E-A692-E3F50A32E864}"/>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DD6D01CC-6C78-4549-894F-50A149326956}"/>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FCAF6584-E66E-44A6-A280-575B7DE1C9B2}"/>
              </a:ext>
            </a:extLst>
          </p:cNvPr>
          <p:cNvSpPr>
            <a:spLocks noGrp="1"/>
          </p:cNvSpPr>
          <p:nvPr>
            <p:ph type="sldNum" sz="quarter" idx="12"/>
          </p:nvPr>
        </p:nvSpPr>
        <p:spPr/>
        <p:txBody>
          <a:bodyPr/>
          <a:lstStyle>
            <a:lvl1pPr>
              <a:defRPr/>
            </a:lvl1pPr>
          </a:lstStyle>
          <a:p>
            <a:pPr>
              <a:defRPr/>
            </a:pPr>
            <a:fld id="{3C7769CD-32B2-47FC-8404-544C13B7D1EB}" type="slidenum">
              <a:rPr lang="en-US" altLang="en-US"/>
              <a:pPr>
                <a:defRPr/>
              </a:pPr>
              <a:t>‹#›</a:t>
            </a:fld>
            <a:endParaRPr lang="en-US" altLang="en-US"/>
          </a:p>
        </p:txBody>
      </p:sp>
    </p:spTree>
    <p:extLst>
      <p:ext uri="{BB962C8B-B14F-4D97-AF65-F5344CB8AC3E}">
        <p14:creationId xmlns:p14="http://schemas.microsoft.com/office/powerpoint/2010/main" val="72212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38E879BA-4356-40E0-AE23-7D743E1EC8A8}"/>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AF8F7E7B-C228-418E-932A-F0ABAE374B7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F9D89D7A-A7A2-487E-A53E-749F5A81F3C4}"/>
              </a:ext>
            </a:extLst>
          </p:cNvPr>
          <p:cNvSpPr>
            <a:spLocks noGrp="1"/>
          </p:cNvSpPr>
          <p:nvPr>
            <p:ph type="sldNum" sz="quarter" idx="12"/>
          </p:nvPr>
        </p:nvSpPr>
        <p:spPr/>
        <p:txBody>
          <a:bodyPr/>
          <a:lstStyle>
            <a:lvl1pPr>
              <a:defRPr/>
            </a:lvl1pPr>
          </a:lstStyle>
          <a:p>
            <a:pPr>
              <a:defRPr/>
            </a:pPr>
            <a:fld id="{35BEB09B-D20D-4EEF-971F-099E3F2979F5}" type="slidenum">
              <a:rPr lang="en-US" altLang="en-US"/>
              <a:pPr>
                <a:defRPr/>
              </a:pPr>
              <a:t>‹#›</a:t>
            </a:fld>
            <a:endParaRPr lang="en-US" altLang="en-US"/>
          </a:p>
        </p:txBody>
      </p:sp>
    </p:spTree>
    <p:extLst>
      <p:ext uri="{BB962C8B-B14F-4D97-AF65-F5344CB8AC3E}">
        <p14:creationId xmlns:p14="http://schemas.microsoft.com/office/powerpoint/2010/main" val="996512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5E91EDEA-4E0A-4E94-BC4B-F72D42EFFCC5}"/>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EE7E2C1A-7163-4B29-A020-68B2D4A3BC0F}"/>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DF219651-E8BE-4329-BE47-126D13E909F7}"/>
              </a:ext>
            </a:extLst>
          </p:cNvPr>
          <p:cNvSpPr>
            <a:spLocks noGrp="1"/>
          </p:cNvSpPr>
          <p:nvPr>
            <p:ph type="sldNum" sz="quarter" idx="12"/>
          </p:nvPr>
        </p:nvSpPr>
        <p:spPr/>
        <p:txBody>
          <a:bodyPr/>
          <a:lstStyle>
            <a:lvl1pPr>
              <a:defRPr/>
            </a:lvl1pPr>
          </a:lstStyle>
          <a:p>
            <a:pPr>
              <a:defRPr/>
            </a:pPr>
            <a:fld id="{9928206D-72B3-4E9F-9858-903475CD1B55}" type="slidenum">
              <a:rPr lang="en-US" altLang="en-US"/>
              <a:pPr>
                <a:defRPr/>
              </a:pPr>
              <a:t>‹#›</a:t>
            </a:fld>
            <a:endParaRPr lang="en-US" altLang="en-US"/>
          </a:p>
        </p:txBody>
      </p:sp>
    </p:spTree>
    <p:extLst>
      <p:ext uri="{BB962C8B-B14F-4D97-AF65-F5344CB8AC3E}">
        <p14:creationId xmlns:p14="http://schemas.microsoft.com/office/powerpoint/2010/main" val="3158360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37A60F9A-514B-422D-91C4-54A0B6C569CF}"/>
              </a:ext>
            </a:extLst>
          </p:cNvPr>
          <p:cNvGrpSpPr>
            <a:grpSpLocks/>
          </p:cNvGrpSpPr>
          <p:nvPr/>
        </p:nvGrpSpPr>
        <p:grpSpPr bwMode="auto">
          <a:xfrm>
            <a:off x="-7938" y="-7938"/>
            <a:ext cx="9169401" cy="6873876"/>
            <a:chOff x="-8467" y="-8468"/>
            <a:chExt cx="9169805" cy="6874935"/>
          </a:xfrm>
        </p:grpSpPr>
        <p:sp>
          <p:nvSpPr>
            <p:cNvPr id="7" name="Freeform 6">
              <a:extLst>
                <a:ext uri="{FF2B5EF4-FFF2-40B4-BE49-F238E27FC236}">
                  <a16:creationId xmlns:a16="http://schemas.microsoft.com/office/drawing/2014/main" id="{D40CE4D6-6F03-42F6-8823-2D6E24D4F8C4}"/>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A7D3F04C-7704-4294-8772-858243EEE46B}"/>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1933607-38C8-4A82-A048-D2ACEFB896AC}"/>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A4438927-036E-46E8-8E55-F4C3F8E290AB}"/>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0DE3264C-5E23-4D99-9FDD-B6A87E94923F}"/>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CC108C9A-127E-4862-A2EF-DF0EBA7CE0A1}"/>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03FF566A-6C43-4E14-8534-D735094E1478}"/>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1C3A4586-E8A1-4F1C-B114-DB84D3E84551}"/>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030F9368-9286-4AE6-B7CC-C4F812778A23}"/>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FF580EB9-0BDC-4F0D-898C-A9D4E7613A9F}"/>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3AB000FD-7B6C-4B6F-8BE5-3DF26D950295}"/>
              </a:ext>
            </a:extLst>
          </p:cNvPr>
          <p:cNvSpPr>
            <a:spLocks noGrp="1" noChangeArrowheads="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B5513018-2CDD-4543-B0EC-B3FDD258E869}"/>
              </a:ext>
            </a:extLst>
          </p:cNvPr>
          <p:cNvSpPr>
            <a:spLocks noGrp="1" noChangeArrowheads="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4C594CB-D511-4D3B-8A23-4BA531F0ECE2}"/>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35859D20-3403-4A86-A609-11D11B57792F}"/>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375B767F-22F3-4877-8863-35D91A57BECC}"/>
              </a:ext>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defRPr>
            </a:lvl1pPr>
          </a:lstStyle>
          <a:p>
            <a:pPr>
              <a:defRPr/>
            </a:pPr>
            <a:fld id="{606EB719-FD6C-4DF5-97F7-F6D2054E1C3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2"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43" r:id="rId11"/>
    <p:sldLayoutId id="2147483738" r:id="rId12"/>
    <p:sldLayoutId id="2147483744" r:id="rId13"/>
    <p:sldLayoutId id="2147483739" r:id="rId14"/>
    <p:sldLayoutId id="2147483740" r:id="rId15"/>
    <p:sldLayoutId id="2147483741" r:id="rId16"/>
    <p:sldLayoutId id="2147483745" r:id="rId17"/>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a:extLst>
              <a:ext uri="{FF2B5EF4-FFF2-40B4-BE49-F238E27FC236}">
                <a16:creationId xmlns:a16="http://schemas.microsoft.com/office/drawing/2014/main" id="{13C9DA36-18AC-4C81-B4FB-DD84328F3643}"/>
              </a:ext>
            </a:extLst>
          </p:cNvPr>
          <p:cNvSpPr>
            <a:spLocks noGrp="1" noChangeArrowheads="1"/>
          </p:cNvSpPr>
          <p:nvPr>
            <p:ph type="title"/>
          </p:nvPr>
        </p:nvSpPr>
        <p:spPr>
          <a:xfrm>
            <a:off x="152400" y="306388"/>
            <a:ext cx="8229600" cy="787400"/>
          </a:xfrm>
        </p:spPr>
        <p:txBody>
          <a:bodyPr/>
          <a:lstStyle/>
          <a:p>
            <a:pPr algn="ctr" eaLnBrk="1" hangingPunct="1"/>
            <a:r>
              <a:rPr lang="en-US" altLang="en-US"/>
              <a:t>		</a:t>
            </a:r>
            <a:r>
              <a:rPr lang="en-US" altLang="en-US" sz="3200" b="1">
                <a:solidFill>
                  <a:srgbClr val="66CCFF"/>
                </a:solidFill>
              </a:rPr>
              <a:t>Presenter Disclosure</a:t>
            </a:r>
          </a:p>
        </p:txBody>
      </p:sp>
      <p:sp>
        <p:nvSpPr>
          <p:cNvPr id="6160" name="Rectangle 16">
            <a:extLst>
              <a:ext uri="{FF2B5EF4-FFF2-40B4-BE49-F238E27FC236}">
                <a16:creationId xmlns:a16="http://schemas.microsoft.com/office/drawing/2014/main" id="{15C5476C-AB5D-40A7-924F-91EDF147D85F}"/>
              </a:ext>
            </a:extLst>
          </p:cNvPr>
          <p:cNvSpPr>
            <a:spLocks noGrp="1" noChangeArrowheads="1"/>
          </p:cNvSpPr>
          <p:nvPr>
            <p:ph type="body" sz="half" idx="2"/>
          </p:nvPr>
        </p:nvSpPr>
        <p:spPr>
          <a:xfrm>
            <a:off x="457200" y="2362200"/>
            <a:ext cx="8229600" cy="3733800"/>
          </a:xfrm>
        </p:spPr>
        <p:txBody>
          <a:bodyPr rtlCol="0">
            <a:normAutofit fontScale="77500" lnSpcReduction="20000"/>
          </a:bodyPr>
          <a:lstStyle/>
          <a:p>
            <a:pPr eaLnBrk="1" fontAlgn="auto" hangingPunct="1">
              <a:spcAft>
                <a:spcPts val="0"/>
              </a:spcAft>
              <a:buFont typeface="Wingdings 3" charset="2"/>
              <a:buChar char=""/>
              <a:defRPr/>
            </a:pPr>
            <a:r>
              <a:rPr lang="en-US" altLang="en-US" sz="2800" b="1" dirty="0">
                <a:solidFill>
                  <a:srgbClr val="FF0000"/>
                </a:solidFill>
              </a:rPr>
              <a:t>Yes, there are relationships to disclose.</a:t>
            </a:r>
          </a:p>
          <a:p>
            <a:pPr eaLnBrk="1" fontAlgn="auto" hangingPunct="1">
              <a:spcAft>
                <a:spcPts val="0"/>
              </a:spcAft>
              <a:buFont typeface="Wingdings 3" charset="2"/>
              <a:buChar char=""/>
              <a:defRPr/>
            </a:pPr>
            <a:r>
              <a:rPr lang="en-US" altLang="en-US" sz="2800" dirty="0">
                <a:solidFill>
                  <a:schemeClr val="folHlink"/>
                </a:solidFill>
              </a:rPr>
              <a:t>&lt; If you have disclosures to make, type within this text box, flush with left margin.  Include the Category of Relationship as provided in slide instructions and follow with  the name of each commercial interest (company) disclosed.  Use at least 18 point type.&gt;  </a:t>
            </a:r>
          </a:p>
          <a:p>
            <a:pPr eaLnBrk="1" fontAlgn="auto" hangingPunct="1">
              <a:spcAft>
                <a:spcPts val="0"/>
              </a:spcAft>
              <a:buFont typeface="Wingdings 3" charset="2"/>
              <a:buChar char=""/>
              <a:defRPr/>
            </a:pPr>
            <a:endParaRPr lang="en-US" altLang="en-US" sz="2800" dirty="0">
              <a:solidFill>
                <a:schemeClr val="folHlink"/>
              </a:solidFill>
            </a:endParaRPr>
          </a:p>
          <a:p>
            <a:pPr eaLnBrk="1" fontAlgn="auto" hangingPunct="1">
              <a:spcAft>
                <a:spcPts val="0"/>
              </a:spcAft>
              <a:buFont typeface="Wingdings 3" charset="2"/>
              <a:buChar char=""/>
              <a:defRPr/>
            </a:pPr>
            <a:r>
              <a:rPr lang="en-US" altLang="en-US" sz="2800" dirty="0">
                <a:solidFill>
                  <a:schemeClr val="folHlink"/>
                </a:solidFill>
              </a:rPr>
              <a:t>&lt; Use separate paragraphs with bullets for each Category of Relationship.&gt;</a:t>
            </a:r>
          </a:p>
          <a:p>
            <a:pPr eaLnBrk="1" fontAlgn="auto" hangingPunct="1">
              <a:spcAft>
                <a:spcPts val="0"/>
              </a:spcAft>
              <a:buFont typeface="Wingdings 3" charset="2"/>
              <a:buChar char=""/>
              <a:defRPr/>
            </a:pPr>
            <a:endParaRPr lang="en-US" altLang="en-US" sz="2800" dirty="0">
              <a:solidFill>
                <a:schemeClr val="folHlink"/>
              </a:solidFill>
            </a:endParaRPr>
          </a:p>
          <a:p>
            <a:pPr eaLnBrk="1" fontAlgn="auto" hangingPunct="1">
              <a:spcAft>
                <a:spcPts val="0"/>
              </a:spcAft>
              <a:buFont typeface="Wingdings 3" charset="2"/>
              <a:buChar char=""/>
              <a:defRPr/>
            </a:pPr>
            <a:r>
              <a:rPr lang="en-US" altLang="en-US" sz="2800" dirty="0">
                <a:solidFill>
                  <a:schemeClr val="folHlink"/>
                </a:solidFill>
              </a:rPr>
              <a:t>&lt; Continue on a second slide if needed. &gt;</a:t>
            </a:r>
          </a:p>
        </p:txBody>
      </p:sp>
      <p:sp>
        <p:nvSpPr>
          <p:cNvPr id="7172" name="Text Box 11">
            <a:extLst>
              <a:ext uri="{FF2B5EF4-FFF2-40B4-BE49-F238E27FC236}">
                <a16:creationId xmlns:a16="http://schemas.microsoft.com/office/drawing/2014/main" id="{6C08E420-ADFC-49B3-98ED-5EFD28B2297A}"/>
              </a:ext>
            </a:extLst>
          </p:cNvPr>
          <p:cNvSpPr txBox="1">
            <a:spLocks noChangeArrowheads="1"/>
          </p:cNvSpPr>
          <p:nvPr/>
        </p:nvSpPr>
        <p:spPr bwMode="auto">
          <a:xfrm>
            <a:off x="685800" y="1789113"/>
            <a:ext cx="7924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endParaRPr>
          </a:p>
        </p:txBody>
      </p:sp>
      <p:sp>
        <p:nvSpPr>
          <p:cNvPr id="7173" name="Text Box 12">
            <a:extLst>
              <a:ext uri="{FF2B5EF4-FFF2-40B4-BE49-F238E27FC236}">
                <a16:creationId xmlns:a16="http://schemas.microsoft.com/office/drawing/2014/main" id="{B28BE011-DCB1-40AF-AFD6-794C46C46792}"/>
              </a:ext>
            </a:extLst>
          </p:cNvPr>
          <p:cNvSpPr txBox="1">
            <a:spLocks noChangeArrowheads="1"/>
          </p:cNvSpPr>
          <p:nvPr/>
        </p:nvSpPr>
        <p:spPr bwMode="auto">
          <a:xfrm>
            <a:off x="304800" y="1295400"/>
            <a:ext cx="79248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spcBef>
                <a:spcPct val="0"/>
              </a:spcBef>
              <a:buClrTx/>
              <a:buSzTx/>
              <a:buFontTx/>
              <a:buNone/>
            </a:pPr>
            <a:r>
              <a:rPr lang="en-US" altLang="en-US" sz="2800">
                <a:solidFill>
                  <a:schemeClr val="folHlink"/>
                </a:solidFill>
              </a:rPr>
              <a:t>2021 Annual Conference on </a:t>
            </a:r>
          </a:p>
          <a:p>
            <a:pPr algn="ctr" eaLnBrk="1" hangingPunct="1">
              <a:spcBef>
                <a:spcPct val="0"/>
              </a:spcBef>
              <a:buClrTx/>
              <a:buSzTx/>
              <a:buFontTx/>
              <a:buNone/>
            </a:pPr>
            <a:r>
              <a:rPr lang="en-US" altLang="en-US" sz="2800">
                <a:solidFill>
                  <a:schemeClr val="folHlink"/>
                </a:solidFill>
              </a:rPr>
              <a:t>Advancing School Mental Health</a:t>
            </a:r>
          </a:p>
        </p:txBody>
      </p:sp>
      <p:sp>
        <p:nvSpPr>
          <p:cNvPr id="7174" name="Text Box 14">
            <a:extLst>
              <a:ext uri="{FF2B5EF4-FFF2-40B4-BE49-F238E27FC236}">
                <a16:creationId xmlns:a16="http://schemas.microsoft.com/office/drawing/2014/main" id="{68FE8BA2-F770-4D68-B9BB-FA1735E7B658}"/>
              </a:ext>
            </a:extLst>
          </p:cNvPr>
          <p:cNvSpPr txBox="1">
            <a:spLocks noChangeArrowheads="1"/>
          </p:cNvSpPr>
          <p:nvPr/>
        </p:nvSpPr>
        <p:spPr bwMode="auto">
          <a:xfrm>
            <a:off x="457200" y="3617913"/>
            <a:ext cx="815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endParaRPr>
          </a:p>
        </p:txBody>
      </p:sp>
    </p:spTree>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1506</TotalTime>
  <Words>92</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Trebuchet MS</vt:lpstr>
      <vt:lpstr>Arial</vt:lpstr>
      <vt:lpstr>Wingdings 3</vt:lpstr>
      <vt:lpstr>Calibri</vt:lpstr>
      <vt:lpstr>Facet</vt:lpstr>
      <vt:lpstr>  Presenter Disclosure</vt:lpstr>
    </vt:vector>
  </TitlesOfParts>
  <Company>ats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ATS Education Committee</dc:title>
  <dc:creator>atsmobile</dc:creator>
  <cp:lastModifiedBy>Robinson, Perrin</cp:lastModifiedBy>
  <cp:revision>287</cp:revision>
  <cp:lastPrinted>2019-06-26T13:54:11Z</cp:lastPrinted>
  <dcterms:created xsi:type="dcterms:W3CDTF">2004-06-15T17:33:21Z</dcterms:created>
  <dcterms:modified xsi:type="dcterms:W3CDTF">2022-08-04T11:11:47Z</dcterms:modified>
</cp:coreProperties>
</file>