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3"/>
  </p:handoutMasterIdLst>
  <p:sldIdLst>
    <p:sldId id="257" r:id="rId2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CC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660"/>
  </p:normalViewPr>
  <p:slideViewPr>
    <p:cSldViewPr>
      <p:cViewPr varScale="1">
        <p:scale>
          <a:sx n="104" d="100"/>
          <a:sy n="104" d="100"/>
        </p:scale>
        <p:origin x="17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1BD34566-6B96-4E67-B34A-D3A9CC476F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02479673-02ED-4009-910A-B67644A6C28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253D3D65-F62D-4118-A79F-8BB8056E1D1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054A6434-002C-465B-8F0E-A4758D0DE21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F505343-CA5A-46B9-8D40-92779EC226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DE1F35E3-2003-43B7-9A8D-D206B4CE352B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058FBD6-6C82-441B-B0CC-C681A8A1FAE1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D5AD462-952B-466D-8260-5D9C6477939C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D36E714D-3660-4FEF-9441-A1A3354BCBB1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316F978E-6436-4CAD-AA54-E6228A338E50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id="{E712E7E1-D131-4C41-A066-E516077F96EE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8E9C0F08-0AA4-40EB-9C3D-080D24A14EE1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id="{FA0FB095-F098-4519-8312-A11184D1B279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id="{ECA9D5DE-A65C-48E0-9039-6E452881934C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8A0193FF-A114-4F78-9EBD-B47D921106D1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5E004C27-54C9-4B87-BA55-115F683DC042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9BD6037-6FEC-480E-8B1A-B94E7238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AB5EB29-5774-4457-8532-54BBE2372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196B9D29-5B21-45FD-85E8-1EFB34CD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319AB-5268-445B-865A-3615D8198D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88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88021-390E-4291-A05F-79941ABE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D1CFE-7066-4922-8080-E56D4379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2CC73-E42C-4607-8028-5CB55882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7700D-D438-4ACC-A991-41EE84FF3B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64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63DFFB-D987-43CD-A28F-E46589EDE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8FAADC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E65FEE-14CC-4996-AC61-A420088AF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8FAADC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979ADA7-488C-49E5-8C19-A68136783A6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E454A78-063B-4947-B676-8566B27816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6EAD296-822C-4CC3-A8E4-782F7A6970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84128-4BC2-4AC4-BA6F-FE5C9970A3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016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C33D9-3687-4A46-8451-A3FBF5AB0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07B90-9F70-4FEF-8514-1B0F431C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78776-AE0A-4CA8-8CAC-9B7122141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00039-EA6E-44A2-9D5D-CA72C0DDF1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39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79BCF51-246C-42FD-BA9D-CE59A96BA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8FAADC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250FE0-05C3-4CB2-8C06-758101B43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8FAADC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C6C72E-B74B-49AA-B01A-29F622828D4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857339E-0D81-4882-9470-EF9E0941419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529695-6658-406D-96C3-586AFB78D8E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16FF-16AD-4E68-B031-AF7B10020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540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251764-F79A-453A-8E98-BB58E2A753E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2D1740F-CCF3-4754-9B25-1FF8EBF8DF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EC05AA-4BF2-4611-ABFE-8E9457C80B3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898AB-6492-4371-BAA9-71BB839F31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130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242FB-1796-42F6-84B8-E0FB17652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5493B-A8DD-4D4B-838C-4B267775C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F3309-B689-4832-872F-43510F6A4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58A2C-812E-4002-994F-20B53D12A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024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D45BE-16F7-4135-9E56-9756840A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A240F-C684-4B27-8EBA-69BE41427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54BB1-6790-44CD-8CEA-3172191D1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38226-AB2D-4F2D-A5E6-8603282F75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134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E82C1-B468-48A3-810F-B980A202EA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FCE0A-8D6E-4F3E-BBE6-6F9A71C94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EAA969-AB5F-46C1-96FC-DE1BD56E5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9ACA2-6DDA-4EB7-9FFD-D645DDCDC2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80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F670-4213-480D-AC4E-E73588CF7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AD979-BDFB-4072-83A8-87151F7EF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2D54F-4A81-4192-A56C-86A435CA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ABB22-D0A0-4440-9490-5F13F66F7D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38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927B3-D332-453A-9994-2222862D8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ED961-A31D-46ED-9E3B-C45A248AA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71CD7-DAE3-4ADD-BF74-D1E923D13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4E409-D52E-4AF7-902D-EA6E27234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09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355F06-A026-4ED4-B377-984F3C645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BADBCA-8E72-4AA3-B030-3F05C6AAC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C1AAD9-0B3F-4D43-9510-17A1E9B2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1D3E9-55B5-41B9-844E-AADD774478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41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04BDEC9-06D2-4500-BF1D-77D81D911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A4FD743-E9DC-47A2-9E4F-6164B0F59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30E60C0-C54F-46F9-AEC0-9C284ACBC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A0ABE-776E-4AFF-8CBF-FE73CF277D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47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BD24835-AABD-44EA-B872-051D2F077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5C9199D-ACEC-4AE2-9F42-43C0C14A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D9D12A2-65EB-442F-9688-C859422C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03BD5-8F09-4175-87FE-914F23B31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82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9217AFF-7065-41C3-93BA-EAAAC90F8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246177A-BDA6-4577-ADAA-932EC3D8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4A03FE5-6AD0-4046-9473-03FBA9B9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FC733-228D-46D9-A131-CC34B88A2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50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16303F-8566-4809-9A64-2FA57852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649DA4-A7CA-45A7-A789-E7EDCDD0F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0DE69C-ED76-4D81-8FA9-9FC967ED8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F1854-4DE2-47B7-ACD0-884FD6765A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484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ABE996-50CE-4B97-BF08-A6944AC8C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FF89CD3-836F-49BF-B17D-E69FB17DA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A0D7DD-D78B-40D0-B632-E0274197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A26F3-47B1-43C9-B261-B07F42A8B2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58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1EC75033-6E0E-418E-BE34-F50611ABAABB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C7098F3-630C-4E6D-A2E4-B88D3732009F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3103AED-5BB1-4C4B-BA1A-0A77E0A46FB6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E536361-113D-4014-925B-494B5BB0EF90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A419BD2-B21A-45A2-A80A-DBF1D64617BB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2E454B1-6F44-4810-AAA2-464F623953BF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325D2D1-DE56-48FD-A9EB-54191C24352A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CCC94A3-DA5F-4DA0-81A5-2AA7CD7CDC54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FBE3CC2-1C49-4221-86F2-8064C6F65DD4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C3F714B-EC05-420A-AF70-FE1224EE3D9C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3A1FB45-C64B-4D85-83C2-8E843D2F17B0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C137F8C-B461-4AC2-84F1-F282523B6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AD2A21ED-7ECB-4442-B112-468E1EEF5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B781F-020B-49A5-A60F-E0960662F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06A00-9994-4BA1-92D2-0EAD3A8914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4D8E5-9678-4D21-9ACB-0157F8A5C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C68BEED-9B10-4F88-8FA3-AF39A71F7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64" r:id="rId11"/>
    <p:sldLayoutId id="2147483759" r:id="rId12"/>
    <p:sldLayoutId id="2147483765" r:id="rId13"/>
    <p:sldLayoutId id="2147483760" r:id="rId14"/>
    <p:sldLayoutId id="2147483761" r:id="rId15"/>
    <p:sldLayoutId id="2147483762" r:id="rId16"/>
    <p:sldLayoutId id="2147483766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>
            <a:extLst>
              <a:ext uri="{FF2B5EF4-FFF2-40B4-BE49-F238E27FC236}">
                <a16:creationId xmlns:a16="http://schemas.microsoft.com/office/drawing/2014/main" id="{EC571A73-AC01-4F22-9C0E-20230E39F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73063"/>
            <a:ext cx="7620000" cy="787400"/>
          </a:xfrm>
        </p:spPr>
        <p:txBody>
          <a:bodyPr/>
          <a:lstStyle/>
          <a:p>
            <a:pPr algn="ctr" eaLnBrk="1" hangingPunct="1"/>
            <a:r>
              <a:rPr lang="en-US" altLang="en-US"/>
              <a:t>		</a:t>
            </a:r>
            <a:r>
              <a:rPr lang="en-US" altLang="en-US" sz="3200" b="1">
                <a:solidFill>
                  <a:srgbClr val="66CCFF"/>
                </a:solidFill>
              </a:rPr>
              <a:t>Presenter Disclosure</a:t>
            </a:r>
          </a:p>
        </p:txBody>
      </p:sp>
      <p:sp>
        <p:nvSpPr>
          <p:cNvPr id="7171" name="Rectangle 16">
            <a:extLst>
              <a:ext uri="{FF2B5EF4-FFF2-40B4-BE49-F238E27FC236}">
                <a16:creationId xmlns:a16="http://schemas.microsoft.com/office/drawing/2014/main" id="{F826FDE2-7C73-493E-9B29-C4DCD1EA0D3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2362200"/>
            <a:ext cx="8229600" cy="2189163"/>
          </a:xfrm>
        </p:spPr>
        <p:txBody>
          <a:bodyPr/>
          <a:lstStyle/>
          <a:p>
            <a:pPr eaLnBrk="1" hangingPunct="1"/>
            <a:r>
              <a:rPr lang="en-US" altLang="en-US" sz="2800" b="1"/>
              <a:t>There are no relationships to disclose.</a:t>
            </a:r>
          </a:p>
        </p:txBody>
      </p:sp>
      <p:sp>
        <p:nvSpPr>
          <p:cNvPr id="7172" name="Text Box 11">
            <a:extLst>
              <a:ext uri="{FF2B5EF4-FFF2-40B4-BE49-F238E27FC236}">
                <a16:creationId xmlns:a16="http://schemas.microsoft.com/office/drawing/2014/main" id="{8A930354-326E-4F29-AE67-FE7A706DC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89113"/>
            <a:ext cx="792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7173" name="Text Box 12">
            <a:extLst>
              <a:ext uri="{FF2B5EF4-FFF2-40B4-BE49-F238E27FC236}">
                <a16:creationId xmlns:a16="http://schemas.microsoft.com/office/drawing/2014/main" id="{E0B491DA-6AF1-4BD6-9F2F-38E9CF220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1284288"/>
            <a:ext cx="79248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folHlink"/>
                </a:solidFill>
              </a:rPr>
              <a:t>2021 Annual Conference on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chemeClr val="folHlink"/>
                </a:solidFill>
              </a:rPr>
              <a:t>Advancing School Mental Health</a:t>
            </a:r>
          </a:p>
        </p:txBody>
      </p:sp>
      <p:sp>
        <p:nvSpPr>
          <p:cNvPr id="7174" name="Text Box 14">
            <a:extLst>
              <a:ext uri="{FF2B5EF4-FFF2-40B4-BE49-F238E27FC236}">
                <a16:creationId xmlns:a16="http://schemas.microsoft.com/office/drawing/2014/main" id="{B3F817C8-1B58-4591-93F0-2FF284D10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17913"/>
            <a:ext cx="815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1498</TotalTime>
  <Words>19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Arial</vt:lpstr>
      <vt:lpstr>Wingdings 3</vt:lpstr>
      <vt:lpstr>Calibri</vt:lpstr>
      <vt:lpstr>Facet</vt:lpstr>
      <vt:lpstr>  Presenter Disclosure</vt:lpstr>
    </vt:vector>
  </TitlesOfParts>
  <Company>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ATS Education Committee</dc:title>
  <dc:creator>atsmobile</dc:creator>
  <cp:lastModifiedBy>Robinson, Perrin</cp:lastModifiedBy>
  <cp:revision>286</cp:revision>
  <cp:lastPrinted>2019-06-26T13:55:56Z</cp:lastPrinted>
  <dcterms:created xsi:type="dcterms:W3CDTF">2004-06-15T17:33:21Z</dcterms:created>
  <dcterms:modified xsi:type="dcterms:W3CDTF">2022-08-04T11:11:21Z</dcterms:modified>
</cp:coreProperties>
</file>