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tley, Sylvia" userId="2beb9dc7-b031-48d5-9c33-7fa8c3b64a0b" providerId="ADAL" clId="{002DBDA9-B898-4AE2-9479-27F2AC9D73EA}"/>
    <pc:docChg chg="undo custSel addSld delSld">
      <pc:chgData name="Huntley, Sylvia" userId="2beb9dc7-b031-48d5-9c33-7fa8c3b64a0b" providerId="ADAL" clId="{002DBDA9-B898-4AE2-9479-27F2AC9D73EA}" dt="2021-10-12T22:44:21.698" v="1" actId="680"/>
      <pc:docMkLst>
        <pc:docMk/>
      </pc:docMkLst>
      <pc:sldChg chg="new del">
        <pc:chgData name="Huntley, Sylvia" userId="2beb9dc7-b031-48d5-9c33-7fa8c3b64a0b" providerId="ADAL" clId="{002DBDA9-B898-4AE2-9479-27F2AC9D73EA}" dt="2021-10-12T22:44:21.698" v="1" actId="680"/>
        <pc:sldMkLst>
          <pc:docMk/>
          <pc:sldMk cId="3298487413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A255-300E-4090-9FE6-01B5BA76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7C83D-30E4-4897-A554-84E115724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7FC4E-2F49-4385-8CCF-5F0F10E3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1C293-F797-489E-AEA9-A3C4146E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E3231-F360-4B5D-A3BD-78FC9877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3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85CD-D3BD-45AB-9D51-51B4FDBC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3FBCE-C1A1-4640-9AD5-E92F2F6E6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56D45-BE4C-4831-B41C-0617CC89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4F5C-C34B-4E52-A1A9-2F482FEF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8CA8-C1BB-4E9C-A742-0EC82DEB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2EF4C-D4C8-432A-B1E9-A01986119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51B59-4FB0-4726-A4D3-733F5C21C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5580B-2420-4591-BB5B-3B433F9F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55FF3-B5B3-4AD9-AB89-61B2B5C6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6DC6E-2ADD-4427-8E5C-5D567992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639C-0A13-492A-B6F4-B45F14B5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589E-EAF3-4C6B-B10E-DB0E80B4F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01663-263B-4A25-9B35-796966E8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002D-833B-41FE-BBEF-D87350E5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05D8A-2925-4E4B-8823-3F49DF0D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96D9-5CB6-40FE-BB83-26091F4C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9532F-4FAD-4C4C-95A6-1659729E9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414AF-4915-4B97-AF76-E02A5A86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9B69A-12E4-48AC-9A1D-F009258C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E74D-8CCC-4541-976B-741035EF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3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E014-86E4-4127-A73E-E4A0E8E4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9EA33-8DB2-48F0-A45E-5069FE8BB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698BF-FA58-4241-9537-7817999BB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00E14-9E66-4671-85E6-FF430C57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B6900-C8AC-4C17-B6B0-7F9DDBF4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AA4E8-8668-4B36-870B-F4A77D0A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5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717C-6624-47EC-9593-5B0B921D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B47D2-643A-4C1B-BC48-D63A93EDB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A2624-6625-41F7-8509-C5A01875E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6167F-722F-41AC-9D30-5B25C2B17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3D4D8-F2C0-4FEE-9216-540A3F332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2E2D7-E515-4F36-B0C3-E637350B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62E2B-0345-4D43-B691-5CCBB3A8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376E4-3F0F-4636-99D2-92E55F7E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DAB8-7794-4A79-A825-C750340F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36726-7F5A-4D6D-9446-1E9973FF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3485B-FB30-4D0D-B677-79A638CD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09464-01DC-4EBF-A4AB-CB0136C7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A36E1-ED47-4CC8-957F-FD50F5A7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7FFE6-709A-4F79-9C92-E43D3FE4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9D9F7-9F22-4414-AB74-FFA959AD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1C6CE-1FDD-4CEE-8D51-11D47611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B6AE-6C76-42CC-ACE1-25224BD3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BEAA3-1ADB-4159-B8C1-7EE2670EA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EA883-AEB8-4903-ABF2-EB859A70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BCA32-1D1B-4511-BE85-9086548B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9BDF5-992B-46DF-95F6-907E2031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9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29D8-3BA4-41A1-8B9F-5DD1BBD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413B5-D690-487F-A47C-1118989D0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F0802-0F5B-48B6-9577-468168C49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823D1-53E0-4211-B44F-D27BBC03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B5193-5642-4D85-A4D8-EF273139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809AC-9EBE-4B29-A25F-B48B44B4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5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5E7E74-F6D2-4E65-8A61-28C41F8B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744E-E545-43DB-AECB-2023C638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6ACC-9B98-4AC1-85CA-29E7E21D9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5F43-B339-489E-B7AE-CDB0559332F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FA420-9369-4205-A517-F2F38E127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21E45-8063-4FBE-A4EA-826819E63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3C21B-C35E-4B76-A15B-A5804634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3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://www.arundellodge.org/" TargetMode="External"/><Relationship Id="rId4" Type="http://schemas.openxmlformats.org/officeDocument/2006/relationships/hyperlink" Target="https://www.ccinconlin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50E9F59A-14B7-43FA-A5DB-CFD737D0E26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95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4100" dirty="0">
                <a:latin typeface="Segoe UI" panose="020B0502040204020203" pitchFamily="34" charset="0"/>
                <a:cs typeface="Segoe UI" panose="020B0502040204020203" pitchFamily="34" charset="0"/>
              </a:rPr>
              <a:t>Welcome to the </a:t>
            </a:r>
            <a:br>
              <a:rPr lang="en-US" sz="4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100" dirty="0">
                <a:latin typeface="Segoe UI" panose="020B0502040204020203" pitchFamily="34" charset="0"/>
                <a:cs typeface="Segoe UI" panose="020B0502040204020203" pitchFamily="34" charset="0"/>
              </a:rPr>
              <a:t>2021 Annual Conference on </a:t>
            </a:r>
            <a:br>
              <a:rPr lang="en-US" sz="4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100" b="1" dirty="0">
                <a:latin typeface="Segoe UI" panose="020B0502040204020203" pitchFamily="34" charset="0"/>
                <a:cs typeface="Segoe UI" panose="020B0502040204020203" pitchFamily="34" charset="0"/>
              </a:rPr>
              <a:t>Advancing School Mental Health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855637"/>
            <a:ext cx="9588533" cy="592975"/>
          </a:xfrm>
        </p:spPr>
        <p:txBody>
          <a:bodyPr anchor="ctr">
            <a:noAutofit/>
          </a:bodyPr>
          <a:lstStyle/>
          <a:p>
            <a:pPr algn="l"/>
            <a:r>
              <a:rPr lang="en-US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Maryland Healthy Transitions</a:t>
            </a:r>
          </a:p>
          <a:p>
            <a:pPr algn="l"/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10691" y="5004685"/>
            <a:ext cx="6858000" cy="1578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CA9373D-3439-4E02-B998-B335C0FA4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4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3601">
        <p159:morph option="byObject"/>
      </p:transition>
    </mc:Choice>
    <mc:Fallback>
      <p:transition spd="slow" advTm="236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412CF-9FAD-4305-9A70-4AF1B141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1153572"/>
            <a:ext cx="3782731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Maryland Healthy Transitions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9BE2-08F0-4ACB-BF00-EC5C8D2D4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b="1" dirty="0">
                <a:ln>
                  <a:noFill/>
                </a:ln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in four</a:t>
            </a:r>
            <a:r>
              <a:rPr lang="en-US" sz="1500" dirty="0">
                <a:ln>
                  <a:noFill/>
                </a:ln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adults experience mental illness.</a:t>
            </a: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Healthy Transitions is a SAMHSA-funded program that serves </a:t>
            </a:r>
            <a:r>
              <a:rPr lang="en-US" sz="15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people ages 16-25 with </a:t>
            </a: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at risk for)</a:t>
            </a:r>
            <a:r>
              <a:rPr lang="en-US" sz="15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severe behavioral disorders</a:t>
            </a: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goals of Healthy Transitions are to: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awareness of young people’s mental health challenges.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early identification of mental health conditions in young people.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services and supports to meet the needs of young people while they transition into adulthood.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accomplish these goals? 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Transitions staff work to: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young adults’ outcomes in employment, housing, behavioral and physical health, education, and criminal justice involvement via flexible assertive community treatment.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Engage, educate, and support families and communities through family psycho-education and broader outreach and education.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core competencies of behavioral health practitioners.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local implementation to state-level program and policy developing to address broader system and financing issues.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1FB5E8D-C825-4987-8B25-0DE1B6046A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7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42"/>
    </mc:Choice>
    <mc:Fallback>
      <p:transition spd="slow" advTm="72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F78D-672E-406A-A7D1-AAEDE63A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Healthy Transitions?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FE4EFEC-0B64-4A3A-B081-8C590E452F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EDECC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Transitions currently serves the following Maryland counties: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 Arundel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Caroline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Dorchester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Queen Anne’s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Talbot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BEB987B-320A-402B-9C4E-8A271F794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0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13"/>
    </mc:Choice>
    <mc:Fallback>
      <p:transition spd="slow" advTm="21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D1B0-4755-4547-895F-95856A6F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I learn more?</a:t>
            </a:r>
            <a:endParaRPr lang="en-US" dirty="0"/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1C5C77AD-6B23-4540-BF6C-871F5638E8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solidFill>
            <a:srgbClr val="ED7D31">
              <a:alpha val="77255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us today!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Sylvia McCree-Huntley, EdD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Outreach &amp; Education Lead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Maryland School of Medicine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shuntley@som.umaryland.edu | 410-706-0981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Crossroads Community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(Caroline, Dorchester, Kent, Queen Anne’s, Talbot Counties)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hlinkClick r:id="rId4"/>
              </a:rPr>
              <a:t>Crossroads Community – Behavioral Health Recovery (ccinconline.com)</a:t>
            </a:r>
            <a:endParaRPr lang="en-US" sz="14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Arundel Lodge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(Anne Arundel County)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hlinkClick r:id="rId5"/>
              </a:rPr>
              <a:t>Arundel Lodge | Hope Re-imagined</a:t>
            </a:r>
            <a:endParaRPr lang="en-US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B8BE475-BEED-4214-9353-90D7CE2A5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61"/>
    </mc:Choice>
    <mc:Fallback>
      <p:transition spd="slow" advTm="3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02D33D0F93C439114EE1C3843360F" ma:contentTypeVersion="15" ma:contentTypeDescription="Create a new document." ma:contentTypeScope="" ma:versionID="284f03712e3ef0981e675fdfbe29e430">
  <xsd:schema xmlns:xsd="http://www.w3.org/2001/XMLSchema" xmlns:xs="http://www.w3.org/2001/XMLSchema" xmlns:p="http://schemas.microsoft.com/office/2006/metadata/properties" xmlns:ns1="http://schemas.microsoft.com/sharepoint/v3" xmlns:ns2="30baf1e5-104c-49b9-a1b5-b4efe42b7205" xmlns:ns3="0be2ad27-97cf-4478-b2f1-d5d5e2bc70f0" targetNamespace="http://schemas.microsoft.com/office/2006/metadata/properties" ma:root="true" ma:fieldsID="f3e0d02da0db6357dd24492f4eba0c6b" ns1:_="" ns2:_="" ns3:_="">
    <xsd:import namespace="http://schemas.microsoft.com/sharepoint/v3"/>
    <xsd:import namespace="30baf1e5-104c-49b9-a1b5-b4efe42b7205"/>
    <xsd:import namespace="0be2ad27-97cf-4478-b2f1-d5d5e2bc70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af1e5-104c-49b9-a1b5-b4efe42b72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2ad27-97cf-4478-b2f1-d5d5e2bc70f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A8451F1-A162-497E-ADE2-98812FC079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baf1e5-104c-49b9-a1b5-b4efe42b7205"/>
    <ds:schemaRef ds:uri="0be2ad27-97cf-4478-b2f1-d5d5e2bc70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DC7BBF-DDE8-4AB9-B326-61853BB4F9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42E7C7-1812-4393-A3ED-C1DD425A4A8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278</Words>
  <Application>Microsoft Office PowerPoint</Application>
  <PresentationFormat>Widescreen</PresentationFormat>
  <Paragraphs>41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Symbol</vt:lpstr>
      <vt:lpstr>Office Theme</vt:lpstr>
      <vt:lpstr>Welcome to the  2021 Annual Conference on  Advancing School Mental Health</vt:lpstr>
      <vt:lpstr>Maryland Healthy Transitions</vt:lpstr>
      <vt:lpstr>Where is Healthy Transitions? </vt:lpstr>
      <vt:lpstr>How can I learn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2020 Annual Conference on  Advancing School Mental Health</dc:title>
  <dc:creator>Huntley, Sylvia</dc:creator>
  <cp:lastModifiedBy>Huntley, Sylvia</cp:lastModifiedBy>
  <cp:revision>6</cp:revision>
  <dcterms:created xsi:type="dcterms:W3CDTF">2020-10-16T13:01:37Z</dcterms:created>
  <dcterms:modified xsi:type="dcterms:W3CDTF">2021-10-12T22:44:23Z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0x010100B9502D33D0F93C439114EE1C3843360F</vt:lpwstr>
  </property>
</Properties>
</file>