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FA255-300E-4090-9FE6-01B5BA769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67C83D-30E4-4897-A554-84E115724A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7FC4E-2F49-4385-8CCF-5F0F10E3A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5F43-B339-489E-B7AE-CDB0559332F3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1C293-F797-489E-AEA9-A3C4146E9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E3231-F360-4B5D-A3BD-78FC9877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C21B-C35E-4B76-A15B-A5804634F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3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885CD-D3BD-45AB-9D51-51B4FDBC5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3FBCE-C1A1-4640-9AD5-E92F2F6E6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56D45-BE4C-4831-B41C-0617CC89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5F43-B339-489E-B7AE-CDB0559332F3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F4F5C-C34B-4E52-A1A9-2F482FEF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98CA8-C1BB-4E9C-A742-0EC82DEB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C21B-C35E-4B76-A15B-A5804634F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72EF4C-D4C8-432A-B1E9-A01986119B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51B59-4FB0-4726-A4D3-733F5C21C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5580B-2420-4591-BB5B-3B433F9F4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5F43-B339-489E-B7AE-CDB0559332F3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55FF3-B5B3-4AD9-AB89-61B2B5C68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6DC6E-2ADD-4427-8E5C-5D5679924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C21B-C35E-4B76-A15B-A5804634F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1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6639C-0A13-492A-B6F4-B45F14B5D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9589E-EAF3-4C6B-B10E-DB0E80B4F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01663-263B-4A25-9B35-796966E83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5F43-B339-489E-B7AE-CDB0559332F3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C002D-833B-41FE-BBEF-D87350E55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05D8A-2925-4E4B-8823-3F49DF0DD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C21B-C35E-4B76-A15B-A5804634F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9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296D9-5CB6-40FE-BB83-26091F4CF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9532F-4FAD-4C4C-95A6-1659729E9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414AF-4915-4B97-AF76-E02A5A86D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5F43-B339-489E-B7AE-CDB0559332F3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9B69A-12E4-48AC-9A1D-F009258C2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DE74D-8CCC-4541-976B-741035EF3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C21B-C35E-4B76-A15B-A5804634F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3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EE014-86E4-4127-A73E-E4A0E8E47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9EA33-8DB2-48F0-A45E-5069FE8BB9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2698BF-FA58-4241-9537-7817999BB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00E14-9E66-4671-85E6-FF430C573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5F43-B339-489E-B7AE-CDB0559332F3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B6900-C8AC-4C17-B6B0-7F9DDBF45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AA4E8-8668-4B36-870B-F4A77D0A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C21B-C35E-4B76-A15B-A5804634F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5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4717C-6624-47EC-9593-5B0B921DF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7B47D2-643A-4C1B-BC48-D63A93EDB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A2624-6625-41F7-8509-C5A01875E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86167F-722F-41AC-9D30-5B25C2B179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63D4D8-F2C0-4FEE-9216-540A3F3321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72E2D7-E515-4F36-B0C3-E637350B5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5F43-B339-489E-B7AE-CDB0559332F3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662E2B-0345-4D43-B691-5CCBB3A8A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F376E4-3F0F-4636-99D2-92E55F7EA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C21B-C35E-4B76-A15B-A5804634F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9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1DAB8-7794-4A79-A825-C750340F7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D36726-7F5A-4D6D-9446-1E9973FF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5F43-B339-489E-B7AE-CDB0559332F3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C3485B-FB30-4D0D-B677-79A638CD3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109464-01DC-4EBF-A4AB-CB0136C77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C21B-C35E-4B76-A15B-A5804634F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0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BA36E1-ED47-4CC8-957F-FD50F5A78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5F43-B339-489E-B7AE-CDB0559332F3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D7FFE6-709A-4F79-9C92-E43D3FE4D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89D9F7-9F22-4414-AB74-FFA959ADB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C21B-C35E-4B76-A15B-A5804634F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1C6CE-1FDD-4CEE-8D51-11D47611D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3B6AE-6C76-42CC-ACE1-25224BD34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1BEAA3-1ADB-4159-B8C1-7EE2670EA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EA883-AEB8-4903-ABF2-EB859A70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5F43-B339-489E-B7AE-CDB0559332F3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FBCA32-1D1B-4511-BE85-9086548B5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9BDF5-992B-46DF-95F6-907E2031E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C21B-C35E-4B76-A15B-A5804634F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9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29D8-3BA4-41A1-8B9F-5DD1BBDB9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4413B5-D690-487F-A47C-1118989D0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FF0802-0F5B-48B6-9577-468168C49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9823D1-53E0-4211-B44F-D27BBC036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5F43-B339-489E-B7AE-CDB0559332F3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B5193-5642-4D85-A4D8-EF2731399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809AC-9EBE-4B29-A25F-B48B44B4F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C21B-C35E-4B76-A15B-A5804634F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5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5E7E74-F6D2-4E65-8A61-28C41F8B9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7744E-E545-43DB-AECB-2023C6386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76ACC-9B98-4AC1-85CA-29E7E21D9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25F43-B339-489E-B7AE-CDB0559332F3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FA420-9369-4205-A517-F2F38E127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21E45-8063-4FBE-A4EA-826819E63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3C21B-C35E-4B76-A15B-A5804634F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3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group of people sitting posing for the camera&#10;&#10;Description automatically generated">
            <a:extLst>
              <a:ext uri="{FF2B5EF4-FFF2-40B4-BE49-F238E27FC236}">
                <a16:creationId xmlns:a16="http://schemas.microsoft.com/office/drawing/2014/main" id="{50E9F59A-14B7-43FA-A5DB-CFD737D0E26D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12959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en-US" sz="4100">
                <a:latin typeface="Segoe UI" panose="020B0502040204020203" pitchFamily="34" charset="0"/>
                <a:cs typeface="Segoe UI" panose="020B0502040204020203" pitchFamily="34" charset="0"/>
              </a:rPr>
              <a:t>Welcome to the </a:t>
            </a:r>
            <a:br>
              <a:rPr lang="en-US" sz="410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100">
                <a:latin typeface="Segoe UI" panose="020B0502040204020203" pitchFamily="34" charset="0"/>
                <a:cs typeface="Segoe UI" panose="020B0502040204020203" pitchFamily="34" charset="0"/>
              </a:rPr>
              <a:t>2020 Annual Conference on </a:t>
            </a:r>
            <a:br>
              <a:rPr lang="en-US" sz="410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100" b="1">
                <a:latin typeface="Segoe UI" panose="020B0502040204020203" pitchFamily="34" charset="0"/>
                <a:cs typeface="Segoe UI" panose="020B0502040204020203" pitchFamily="34" charset="0"/>
              </a:rPr>
              <a:t>Advancing School Mental Health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553" y="5855637"/>
            <a:ext cx="9588533" cy="592975"/>
          </a:xfrm>
        </p:spPr>
        <p:txBody>
          <a:bodyPr anchor="ctr">
            <a:noAutofit/>
          </a:bodyPr>
          <a:lstStyle/>
          <a:p>
            <a:pPr algn="l"/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Maryland Healthy Transitions</a:t>
            </a:r>
          </a:p>
          <a:p>
            <a:pPr algn="l"/>
            <a:endParaRPr lang="en-US" sz="3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810691" y="5004685"/>
            <a:ext cx="6858000" cy="1578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9043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5000">
        <p159:morph option="byObject"/>
      </p:transition>
    </mc:Choice>
    <mc:Fallback xmlns="">
      <p:transition spd="slow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F412CF-9FAD-4305-9A70-4AF1B141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3" y="1153572"/>
            <a:ext cx="3782731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Maryland Healthy </a:t>
            </a:r>
            <a:r>
              <a:rPr lang="en-US" b="1" dirty="0" err="1">
                <a:solidFill>
                  <a:srgbClr val="FFFFFF"/>
                </a:solidFill>
              </a:rPr>
              <a:t>Tansitions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39BE2-08F0-4ACB-BF00-EC5C8D2D4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500" b="1" dirty="0">
                <a:ln>
                  <a:noFill/>
                </a:ln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in four</a:t>
            </a:r>
            <a:r>
              <a:rPr lang="en-US" sz="1500" dirty="0">
                <a:ln>
                  <a:noFill/>
                </a:ln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young adults experience mental illness.</a:t>
            </a:r>
            <a:r>
              <a:rPr lang="en-US" sz="15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Healthy Transitions is a SAMHSA-funded program that serves </a:t>
            </a:r>
            <a:r>
              <a:rPr lang="en-US" sz="1500" b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young people ages 16-25 with </a:t>
            </a:r>
            <a:r>
              <a:rPr lang="en-US" sz="15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(or at risk for)</a:t>
            </a:r>
            <a:r>
              <a:rPr lang="en-US" sz="1500" b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severe behavioral disorders</a:t>
            </a:r>
            <a:r>
              <a:rPr lang="en-US" sz="15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500" b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goals of Healthy Transitions are to: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Raise awareness of young people’s mental health challenges.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early identification of mental health conditions in young people.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services and supports to meet the needs of young people while they transition into adulthood.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500" b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we accomplish these goals? 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5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Healthy Transitions staff work to: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young adults’ outcomes in employment, housing, behavioral and physical health, education, and criminal justice involvement via flexible assertive community treatment.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Engage, educate, and support families and communities through family psycho-education and broader outreach and education.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 core competencies of behavioral health practitioners.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local implementation to state-level program and policy developing to address broader system and financing issues.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970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FF78D-672E-406A-A7D1-AAEDE63AD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is Healthy Transitions?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FFE4EFEC-0B64-4A3A-B081-8C590E452FC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solidFill>
            <a:srgbClr val="EDECC2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Healthy Transitions currently serves the following Maryland counties: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Anne Arundel, Caroline, Dorchester, Kent</a:t>
            </a:r>
            <a:r>
              <a:rPr lang="en-US" sz="300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Queen </a:t>
            </a:r>
            <a:r>
              <a:rPr lang="en-US" sz="3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Anne’s, and Talbot.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607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AD1B0-4755-4547-895F-95856A6FF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I learn more?</a:t>
            </a:r>
            <a:endParaRPr lang="en-US" dirty="0"/>
          </a:p>
        </p:txBody>
      </p:sp>
      <p:sp>
        <p:nvSpPr>
          <p:cNvPr id="4" name="Text Box 27">
            <a:extLst>
              <a:ext uri="{FF2B5EF4-FFF2-40B4-BE49-F238E27FC236}">
                <a16:creationId xmlns:a16="http://schemas.microsoft.com/office/drawing/2014/main" id="{1C5C77AD-6B23-4540-BF6C-871F5638E81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  <a:solidFill>
            <a:srgbClr val="ED7D31">
              <a:alpha val="77255"/>
            </a:srgb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us today!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Sylvia McCree-Huntley, EdD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Outreach &amp; Education Lead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of Maryland School of Medicine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shuntley@som.umaryland.edu | 410-706-0981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Rebecca Lepter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Outreach &amp; Education Specialist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Crossroads Community (Caroline, Dorchester, Kent, Queen Anne’s, Talbot Counties)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lepterr@ccionline.com | 443-988-2101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Tonisha Patterson, MS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Outreach &amp; Education Specialist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Arundel Lodge (Anne Arundel County)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tpatterson@arundellodge.org | 443-443-5900 x5921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68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E70765592A3D4FB372A2FDB140FF86" ma:contentTypeVersion="15" ma:contentTypeDescription="Create a new document." ma:contentTypeScope="" ma:versionID="34e76e22ca21019fc529f651c762029d">
  <xsd:schema xmlns:xsd="http://www.w3.org/2001/XMLSchema" xmlns:xs="http://www.w3.org/2001/XMLSchema" xmlns:p="http://schemas.microsoft.com/office/2006/metadata/properties" xmlns:ns1="http://schemas.microsoft.com/sharepoint/v3" xmlns:ns3="c571fd41-74c2-4ff1-a614-e2b7fcd93986" xmlns:ns4="d3d66719-db80-407d-811e-b053a826c8da" targetNamespace="http://schemas.microsoft.com/office/2006/metadata/properties" ma:root="true" ma:fieldsID="3f7ba30eb42fd28a456583f6a84a4c8e" ns1:_="" ns3:_="" ns4:_="">
    <xsd:import namespace="http://schemas.microsoft.com/sharepoint/v3"/>
    <xsd:import namespace="c571fd41-74c2-4ff1-a614-e2b7fcd93986"/>
    <xsd:import namespace="d3d66719-db80-407d-811e-b053a826c8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71fd41-74c2-4ff1-a614-e2b7fcd93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66719-db80-407d-811e-b053a826c8d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B17363A-4A8D-4F5B-B2C3-DDE65E81D1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571fd41-74c2-4ff1-a614-e2b7fcd93986"/>
    <ds:schemaRef ds:uri="d3d66719-db80-407d-811e-b053a826c8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DC7BBF-DDE8-4AB9-B326-61853BB4F9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42E7C7-1812-4393-A3ED-C1DD425A4A8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298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Symbol</vt:lpstr>
      <vt:lpstr>Office Theme</vt:lpstr>
      <vt:lpstr>Welcome to the  2020 Annual Conference on  Advancing School Mental Health</vt:lpstr>
      <vt:lpstr>Maryland Healthy Tansitions</vt:lpstr>
      <vt:lpstr>Where is Healthy Transitions? </vt:lpstr>
      <vt:lpstr>How can I learn more?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 2020 Annual Conference on  Advancing School Mental Health</dc:title>
  <dc:creator>Huntley, Sylvia</dc:creator>
  <cp:lastModifiedBy>Huntley, Sylvia</cp:lastModifiedBy>
  <cp:revision>2</cp:revision>
  <dcterms:created xsi:type="dcterms:W3CDTF">2020-10-16T13:01:37Z</dcterms:created>
  <dcterms:modified xsi:type="dcterms:W3CDTF">2020-10-16T19:32:44Z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0x010100D8E70765592A3D4FB372A2FDB140FF86</vt:lpwstr>
  </property>
</Properties>
</file>