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1pPr>
            <a:lvl2pPr marL="755650" indent="-290513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2pPr>
            <a:lvl3pPr marL="1163638" indent="-231775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3pPr>
            <a:lvl4pPr marL="1630363" indent="-231775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4pPr>
            <a:lvl5pPr marL="2095500" indent="-231775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9pPr>
          </a:lstStyle>
          <a:p>
            <a:fld id="{547A10DD-FB04-43F2-BFE9-0CF4B373CB8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6100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/>
          </p:cNvSpPr>
          <p:nvPr/>
        </p:nvSpPr>
        <p:spPr bwMode="auto">
          <a:xfrm>
            <a:off x="607219" y="348258"/>
            <a:ext cx="471487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9pPr>
          </a:lstStyle>
          <a:p>
            <a:pPr eaLnBrk="1" hangingPunct="1"/>
            <a:endParaRPr lang="en-US" altLang="en-US" sz="4500">
              <a:solidFill>
                <a:schemeClr val="tx1"/>
              </a:solidFill>
              <a:latin typeface="Minion Display" charset="0"/>
              <a:cs typeface="Minion Display" charset="0"/>
              <a:sym typeface="Minion Display" charset="0"/>
            </a:endParaRPr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556" b="55615"/>
          <a:stretch>
            <a:fillRect/>
          </a:stretch>
        </p:blipFill>
        <p:spPr bwMode="auto">
          <a:xfrm>
            <a:off x="178594" y="1366242"/>
            <a:ext cx="4824264" cy="302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4" t="45164" r="9286" b="8293"/>
          <a:stretch>
            <a:fillRect/>
          </a:stretch>
        </p:blipFill>
        <p:spPr bwMode="auto">
          <a:xfrm>
            <a:off x="5217171" y="1360662"/>
            <a:ext cx="3801814" cy="458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0" y="221010"/>
            <a:ext cx="1705570" cy="9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90" y="130598"/>
            <a:ext cx="2397621" cy="10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03" y="70322"/>
            <a:ext cx="1128490" cy="11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2"/>
          <p:cNvSpPr>
            <a:spLocks/>
          </p:cNvSpPr>
          <p:nvPr/>
        </p:nvSpPr>
        <p:spPr bwMode="auto">
          <a:xfrm>
            <a:off x="187524" y="4407781"/>
            <a:ext cx="4806404" cy="16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cs typeface="Heiti SC Light" charset="0"/>
                <a:sym typeface="GillSans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solidFill>
                  <a:schemeClr val="tx1"/>
                </a:solidFill>
                <a:latin typeface="Minion Display" charset="0"/>
                <a:cs typeface="Minion Display" charset="0"/>
                <a:sym typeface="Minion Display" charset="0"/>
              </a:rPr>
              <a:t>Nick </a:t>
            </a:r>
            <a:r>
              <a:rPr lang="en-US" altLang="en-US" sz="2000" dirty="0" err="1" smtClean="0">
                <a:solidFill>
                  <a:schemeClr val="tx1"/>
                </a:solidFill>
                <a:latin typeface="Minion Display" charset="0"/>
                <a:cs typeface="Minion Display" charset="0"/>
                <a:sym typeface="Minion Display" charset="0"/>
              </a:rPr>
              <a:t>Marinelli</a:t>
            </a:r>
            <a:r>
              <a:rPr lang="en-US" altLang="en-US" sz="2000" dirty="0" smtClean="0">
                <a:solidFill>
                  <a:schemeClr val="tx1"/>
                </a:solidFill>
                <a:latin typeface="Minion Display" charset="0"/>
                <a:cs typeface="Minion Display" charset="0"/>
                <a:sym typeface="Minion Display" charset="0"/>
              </a:rPr>
              <a:t> (nmarinelli@jordanporcofoundation.org)</a:t>
            </a:r>
          </a:p>
          <a:p>
            <a:pPr algn="ctr" eaLnBrk="1" hangingPunct="1"/>
            <a:r>
              <a:rPr lang="en-US" altLang="en-US" sz="2000" dirty="0" smtClean="0">
                <a:solidFill>
                  <a:schemeClr val="tx1"/>
                </a:solidFill>
                <a:latin typeface="Minion Display" charset="0"/>
                <a:cs typeface="Minion Display" charset="0"/>
                <a:sym typeface="Minion Display" charset="0"/>
              </a:rPr>
              <a:t>4whatsnext.org</a:t>
            </a:r>
            <a:endParaRPr lang="en-US" altLang="en-US" sz="2000" dirty="0">
              <a:solidFill>
                <a:schemeClr val="tx1"/>
              </a:solidFill>
              <a:latin typeface="Minion Display" charset="0"/>
              <a:cs typeface="Minion Display" charset="0"/>
              <a:sym typeface="Minion Display" charset="0"/>
            </a:endParaRPr>
          </a:p>
          <a:p>
            <a:pPr algn="ctr" eaLnBrk="1" hangingPunct="1"/>
            <a:r>
              <a:rPr lang="en-US" altLang="en-US" sz="2000" dirty="0" smtClean="0">
                <a:solidFill>
                  <a:schemeClr val="tx1"/>
                </a:solidFill>
                <a:latin typeface="Minion Display" charset="0"/>
                <a:cs typeface="Minion Display" charset="0"/>
                <a:sym typeface="Minion Display" charset="0"/>
              </a:rPr>
              <a:t>jordanporcofoundation.org</a:t>
            </a:r>
            <a:endParaRPr lang="en-US" altLang="en-US" sz="2000" dirty="0">
              <a:solidFill>
                <a:schemeClr val="tx1"/>
              </a:solidFill>
              <a:latin typeface="Minion Display" charset="0"/>
              <a:cs typeface="Minion Display" charset="0"/>
              <a:sym typeface="Minion Display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3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28"/>
    </mc:Choice>
    <mc:Fallback>
      <p:transition spd="slow" advTm="221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GillSans</vt:lpstr>
      <vt:lpstr>Heiti SC Light</vt:lpstr>
      <vt:lpstr>Minion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2020-10-29T15:34:03Z</dcterms:modified>
</cp:coreProperties>
</file>