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sldIdLst>
    <p:sldId id="257" r:id="rId5"/>
    <p:sldId id="318" r:id="rId6"/>
    <p:sldId id="258" r:id="rId7"/>
    <p:sldId id="317" r:id="rId8"/>
    <p:sldId id="259" r:id="rId9"/>
    <p:sldId id="260" r:id="rId10"/>
    <p:sldId id="261" r:id="rId11"/>
    <p:sldId id="2097" r:id="rId12"/>
    <p:sldId id="262" r:id="rId13"/>
    <p:sldId id="275" r:id="rId14"/>
    <p:sldId id="263" r:id="rId15"/>
    <p:sldId id="264" r:id="rId16"/>
    <p:sldId id="267" r:id="rId17"/>
    <p:sldId id="265" r:id="rId18"/>
    <p:sldId id="284" r:id="rId19"/>
    <p:sldId id="283" r:id="rId20"/>
    <p:sldId id="321" r:id="rId21"/>
    <p:sldId id="268" r:id="rId22"/>
    <p:sldId id="269" r:id="rId23"/>
    <p:sldId id="314" r:id="rId24"/>
    <p:sldId id="281" r:id="rId25"/>
    <p:sldId id="282" r:id="rId26"/>
    <p:sldId id="316" r:id="rId27"/>
    <p:sldId id="276" r:id="rId28"/>
    <p:sldId id="278" r:id="rId29"/>
    <p:sldId id="320" r:id="rId30"/>
    <p:sldId id="270" r:id="rId31"/>
    <p:sldId id="271" r:id="rId32"/>
    <p:sldId id="285" r:id="rId33"/>
    <p:sldId id="286" r:id="rId34"/>
    <p:sldId id="319" r:id="rId35"/>
    <p:sldId id="2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F00"/>
    <a:srgbClr val="4B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BFD78-8F5A-EA46-92E6-21694E307CCA}" v="1212" dt="2019-11-06T23:41:53.194"/>
    <p1510:client id="{F667B3CF-ACD8-4FCD-B49D-102711A8441E}" v="87" vWet="88" dt="2019-11-06T20:28:37.433"/>
    <p1510:client id="{12F96538-5CD3-4911-ABC7-C7D57FD192C7}" v="45" dt="2019-11-06T22:42:09.550"/>
    <p1510:client id="{CF7149FD-389D-497D-BE7F-60F84B4D97C4}" v="573" dt="2019-11-07T13:15:07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ntley, Sylvia" userId="2beb9dc7-b031-48d5-9c33-7fa8c3b64a0b" providerId="ADAL" clId="{F667B3CF-ACD8-4FCD-B49D-102711A8441E}"/>
    <pc:docChg chg="undo custSel addSld modSld">
      <pc:chgData name="Huntley, Sylvia" userId="2beb9dc7-b031-48d5-9c33-7fa8c3b64a0b" providerId="ADAL" clId="{F667B3CF-ACD8-4FCD-B49D-102711A8441E}" dt="2019-11-06T20:25:18.951" v="679" actId="1076"/>
      <pc:docMkLst>
        <pc:docMk/>
      </pc:docMkLst>
      <pc:sldChg chg="modSp">
        <pc:chgData name="Huntley, Sylvia" userId="2beb9dc7-b031-48d5-9c33-7fa8c3b64a0b" providerId="ADAL" clId="{F667B3CF-ACD8-4FCD-B49D-102711A8441E}" dt="2019-11-06T16:52:14.038" v="1" actId="20577"/>
        <pc:sldMkLst>
          <pc:docMk/>
          <pc:sldMk cId="1064634308" sldId="263"/>
        </pc:sldMkLst>
        <pc:spChg chg="mod">
          <ac:chgData name="Huntley, Sylvia" userId="2beb9dc7-b031-48d5-9c33-7fa8c3b64a0b" providerId="ADAL" clId="{F667B3CF-ACD8-4FCD-B49D-102711A8441E}" dt="2019-11-06T16:52:14.038" v="1" actId="20577"/>
          <ac:spMkLst>
            <pc:docMk/>
            <pc:sldMk cId="1064634308" sldId="263"/>
            <ac:spMk id="3" creationId="{00000000-0000-0000-0000-000000000000}"/>
          </ac:spMkLst>
        </pc:spChg>
      </pc:sldChg>
      <pc:sldChg chg="modSp">
        <pc:chgData name="Huntley, Sylvia" userId="2beb9dc7-b031-48d5-9c33-7fa8c3b64a0b" providerId="ADAL" clId="{F667B3CF-ACD8-4FCD-B49D-102711A8441E}" dt="2019-11-06T19:52:12.727" v="609" actId="27636"/>
        <pc:sldMkLst>
          <pc:docMk/>
          <pc:sldMk cId="237120751" sldId="267"/>
        </pc:sldMkLst>
        <pc:spChg chg="mod">
          <ac:chgData name="Huntley, Sylvia" userId="2beb9dc7-b031-48d5-9c33-7fa8c3b64a0b" providerId="ADAL" clId="{F667B3CF-ACD8-4FCD-B49D-102711A8441E}" dt="2019-11-06T19:52:12.727" v="609" actId="27636"/>
          <ac:spMkLst>
            <pc:docMk/>
            <pc:sldMk cId="237120751" sldId="267"/>
            <ac:spMk id="3" creationId="{00000000-0000-0000-0000-000000000000}"/>
          </ac:spMkLst>
        </pc:spChg>
      </pc:sldChg>
      <pc:sldChg chg="modSp">
        <pc:chgData name="Huntley, Sylvia" userId="2beb9dc7-b031-48d5-9c33-7fa8c3b64a0b" providerId="ADAL" clId="{F667B3CF-ACD8-4FCD-B49D-102711A8441E}" dt="2019-11-06T17:25:58.277" v="65" actId="20577"/>
        <pc:sldMkLst>
          <pc:docMk/>
          <pc:sldMk cId="2143388652" sldId="276"/>
        </pc:sldMkLst>
        <pc:graphicFrameChg chg="modGraphic">
          <ac:chgData name="Huntley, Sylvia" userId="2beb9dc7-b031-48d5-9c33-7fa8c3b64a0b" providerId="ADAL" clId="{F667B3CF-ACD8-4FCD-B49D-102711A8441E}" dt="2019-11-06T17:25:58.277" v="65" actId="20577"/>
          <ac:graphicFrameMkLst>
            <pc:docMk/>
            <pc:sldMk cId="2143388652" sldId="276"/>
            <ac:graphicFrameMk id="3" creationId="{469D4389-CCB2-44AC-AF0A-5981A4285277}"/>
          </ac:graphicFrameMkLst>
        </pc:graphicFrameChg>
        <pc:graphicFrameChg chg="modGraphic">
          <ac:chgData name="Huntley, Sylvia" userId="2beb9dc7-b031-48d5-9c33-7fa8c3b64a0b" providerId="ADAL" clId="{F667B3CF-ACD8-4FCD-B49D-102711A8441E}" dt="2019-11-06T17:25:39.950" v="64" actId="20577"/>
          <ac:graphicFrameMkLst>
            <pc:docMk/>
            <pc:sldMk cId="2143388652" sldId="276"/>
            <ac:graphicFrameMk id="4" creationId="{BCD8B3D7-5B05-4589-8B9C-F2DFE24DE335}"/>
          </ac:graphicFrameMkLst>
        </pc:graphicFrameChg>
      </pc:sldChg>
      <pc:sldChg chg="modSp">
        <pc:chgData name="Huntley, Sylvia" userId="2beb9dc7-b031-48d5-9c33-7fa8c3b64a0b" providerId="ADAL" clId="{F667B3CF-ACD8-4FCD-B49D-102711A8441E}" dt="2019-11-06T18:19:20.036" v="94" actId="20577"/>
        <pc:sldMkLst>
          <pc:docMk/>
          <pc:sldMk cId="473759113" sldId="278"/>
        </pc:sldMkLst>
        <pc:spChg chg="mod">
          <ac:chgData name="Huntley, Sylvia" userId="2beb9dc7-b031-48d5-9c33-7fa8c3b64a0b" providerId="ADAL" clId="{F667B3CF-ACD8-4FCD-B49D-102711A8441E}" dt="2019-11-06T18:15:36.330" v="66" actId="6549"/>
          <ac:spMkLst>
            <pc:docMk/>
            <pc:sldMk cId="473759113" sldId="278"/>
            <ac:spMk id="3" creationId="{00000000-0000-0000-0000-000000000000}"/>
          </ac:spMkLst>
        </pc:spChg>
        <pc:spChg chg="mod">
          <ac:chgData name="Huntley, Sylvia" userId="2beb9dc7-b031-48d5-9c33-7fa8c3b64a0b" providerId="ADAL" clId="{F667B3CF-ACD8-4FCD-B49D-102711A8441E}" dt="2019-11-06T18:19:20.036" v="94" actId="20577"/>
          <ac:spMkLst>
            <pc:docMk/>
            <pc:sldMk cId="473759113" sldId="278"/>
            <ac:spMk id="4" creationId="{00000000-0000-0000-0000-000000000000}"/>
          </ac:spMkLst>
        </pc:spChg>
        <pc:spChg chg="mod">
          <ac:chgData name="Huntley, Sylvia" userId="2beb9dc7-b031-48d5-9c33-7fa8c3b64a0b" providerId="ADAL" clId="{F667B3CF-ACD8-4FCD-B49D-102711A8441E}" dt="2019-11-06T18:16:45.871" v="77" actId="20577"/>
          <ac:spMkLst>
            <pc:docMk/>
            <pc:sldMk cId="473759113" sldId="278"/>
            <ac:spMk id="5" creationId="{00000000-0000-0000-0000-000000000000}"/>
          </ac:spMkLst>
        </pc:spChg>
      </pc:sldChg>
      <pc:sldChg chg="addSp modSp add">
        <pc:chgData name="Huntley, Sylvia" userId="2beb9dc7-b031-48d5-9c33-7fa8c3b64a0b" providerId="ADAL" clId="{F667B3CF-ACD8-4FCD-B49D-102711A8441E}" dt="2019-11-06T20:25:18.951" v="679" actId="1076"/>
        <pc:sldMkLst>
          <pc:docMk/>
          <pc:sldMk cId="3087599043" sldId="320"/>
        </pc:sldMkLst>
        <pc:spChg chg="mod">
          <ac:chgData name="Huntley, Sylvia" userId="2beb9dc7-b031-48d5-9c33-7fa8c3b64a0b" providerId="ADAL" clId="{F667B3CF-ACD8-4FCD-B49D-102711A8441E}" dt="2019-11-06T18:22:48.320" v="129" actId="20577"/>
          <ac:spMkLst>
            <pc:docMk/>
            <pc:sldMk cId="3087599043" sldId="320"/>
            <ac:spMk id="2" creationId="{00000000-0000-0000-0000-000000000000}"/>
          </ac:spMkLst>
        </pc:spChg>
        <pc:spChg chg="mod">
          <ac:chgData name="Huntley, Sylvia" userId="2beb9dc7-b031-48d5-9c33-7fa8c3b64a0b" providerId="ADAL" clId="{F667B3CF-ACD8-4FCD-B49D-102711A8441E}" dt="2019-11-06T20:24:36.050" v="672" actId="20577"/>
          <ac:spMkLst>
            <pc:docMk/>
            <pc:sldMk cId="3087599043" sldId="320"/>
            <ac:spMk id="3" creationId="{00000000-0000-0000-0000-000000000000}"/>
          </ac:spMkLst>
        </pc:spChg>
        <pc:spChg chg="mod">
          <ac:chgData name="Huntley, Sylvia" userId="2beb9dc7-b031-48d5-9c33-7fa8c3b64a0b" providerId="ADAL" clId="{F667B3CF-ACD8-4FCD-B49D-102711A8441E}" dt="2019-11-06T20:25:18.951" v="679" actId="1076"/>
          <ac:spMkLst>
            <pc:docMk/>
            <pc:sldMk cId="3087599043" sldId="320"/>
            <ac:spMk id="4" creationId="{00000000-0000-0000-0000-000000000000}"/>
          </ac:spMkLst>
        </pc:spChg>
        <pc:spChg chg="mod">
          <ac:chgData name="Huntley, Sylvia" userId="2beb9dc7-b031-48d5-9c33-7fa8c3b64a0b" providerId="ADAL" clId="{F667B3CF-ACD8-4FCD-B49D-102711A8441E}" dt="2019-11-06T20:25:11.198" v="678"/>
          <ac:spMkLst>
            <pc:docMk/>
            <pc:sldMk cId="3087599043" sldId="320"/>
            <ac:spMk id="5" creationId="{00000000-0000-0000-0000-000000000000}"/>
          </ac:spMkLst>
        </pc:spChg>
        <pc:spChg chg="add mod">
          <ac:chgData name="Huntley, Sylvia" userId="2beb9dc7-b031-48d5-9c33-7fa8c3b64a0b" providerId="ADAL" clId="{F667B3CF-ACD8-4FCD-B49D-102711A8441E}" dt="2019-11-06T20:24:59.165" v="676"/>
          <ac:spMkLst>
            <pc:docMk/>
            <pc:sldMk cId="3087599043" sldId="320"/>
            <ac:spMk id="7" creationId="{3E576980-C59B-42C2-9140-6767EB660591}"/>
          </ac:spMkLst>
        </pc:spChg>
      </pc:sldChg>
    </pc:docChg>
  </pc:docChgLst>
  <pc:docChgLst>
    <pc:chgData name="Carter, Taneisha" userId="7f908fc1-0a7e-4205-8e05-e0fc43914c56" providerId="ADAL" clId="{CBC3E1B9-6184-48EC-AA35-C75887BA279A}"/>
    <pc:docChg chg="undo custSel modSld">
      <pc:chgData name="Carter, Taneisha" userId="7f908fc1-0a7e-4205-8e05-e0fc43914c56" providerId="ADAL" clId="{CBC3E1B9-6184-48EC-AA35-C75887BA279A}" dt="2019-11-05T18:55:16.299" v="491" actId="115"/>
      <pc:docMkLst>
        <pc:docMk/>
      </pc:docMkLst>
      <pc:sldChg chg="addSp delSp modSp">
        <pc:chgData name="Carter, Taneisha" userId="7f908fc1-0a7e-4205-8e05-e0fc43914c56" providerId="ADAL" clId="{CBC3E1B9-6184-48EC-AA35-C75887BA279A}" dt="2019-11-05T17:36:51.792" v="73" actId="20577"/>
        <pc:sldMkLst>
          <pc:docMk/>
          <pc:sldMk cId="642958904" sldId="258"/>
        </pc:sldMkLst>
        <pc:spChg chg="add del mod">
          <ac:chgData name="Carter, Taneisha" userId="7f908fc1-0a7e-4205-8e05-e0fc43914c56" providerId="ADAL" clId="{CBC3E1B9-6184-48EC-AA35-C75887BA279A}" dt="2019-11-05T17:36:51.792" v="73" actId="20577"/>
          <ac:spMkLst>
            <pc:docMk/>
            <pc:sldMk cId="642958904" sldId="258"/>
            <ac:spMk id="2" creationId="{00000000-0000-0000-0000-000000000000}"/>
          </ac:spMkLst>
        </pc:spChg>
        <pc:spChg chg="add del mod">
          <ac:chgData name="Carter, Taneisha" userId="7f908fc1-0a7e-4205-8e05-e0fc43914c56" providerId="ADAL" clId="{CBC3E1B9-6184-48EC-AA35-C75887BA279A}" dt="2019-11-05T17:36:39.345" v="53"/>
          <ac:spMkLst>
            <pc:docMk/>
            <pc:sldMk cId="642958904" sldId="258"/>
            <ac:spMk id="3" creationId="{F829D852-68CE-4AD3-9670-9DFB714559CB}"/>
          </ac:spMkLst>
        </pc:spChg>
      </pc:sldChg>
      <pc:sldChg chg="modSp">
        <pc:chgData name="Carter, Taneisha" userId="7f908fc1-0a7e-4205-8e05-e0fc43914c56" providerId="ADAL" clId="{CBC3E1B9-6184-48EC-AA35-C75887BA279A}" dt="2019-11-05T17:40:31.009" v="91" actId="20577"/>
        <pc:sldMkLst>
          <pc:docMk/>
          <pc:sldMk cId="238703347" sldId="262"/>
        </pc:sldMkLst>
        <pc:spChg chg="mod">
          <ac:chgData name="Carter, Taneisha" userId="7f908fc1-0a7e-4205-8e05-e0fc43914c56" providerId="ADAL" clId="{CBC3E1B9-6184-48EC-AA35-C75887BA279A}" dt="2019-11-05T17:40:31.009" v="91" actId="20577"/>
          <ac:spMkLst>
            <pc:docMk/>
            <pc:sldMk cId="238703347" sldId="262"/>
            <ac:spMk id="3" creationId="{00000000-0000-0000-0000-000000000000}"/>
          </ac:spMkLst>
        </pc:spChg>
      </pc:sldChg>
      <pc:sldChg chg="modSp">
        <pc:chgData name="Carter, Taneisha" userId="7f908fc1-0a7e-4205-8e05-e0fc43914c56" providerId="ADAL" clId="{CBC3E1B9-6184-48EC-AA35-C75887BA279A}" dt="2019-11-05T17:42:15.979" v="184" actId="20577"/>
        <pc:sldMkLst>
          <pc:docMk/>
          <pc:sldMk cId="369032534" sldId="264"/>
        </pc:sldMkLst>
        <pc:spChg chg="mod">
          <ac:chgData name="Carter, Taneisha" userId="7f908fc1-0a7e-4205-8e05-e0fc43914c56" providerId="ADAL" clId="{CBC3E1B9-6184-48EC-AA35-C75887BA279A}" dt="2019-11-05T17:42:15.979" v="184" actId="20577"/>
          <ac:spMkLst>
            <pc:docMk/>
            <pc:sldMk cId="369032534" sldId="264"/>
            <ac:spMk id="3" creationId="{00000000-0000-0000-0000-000000000000}"/>
          </ac:spMkLst>
        </pc:spChg>
      </pc:sldChg>
      <pc:sldChg chg="addSp delSp modSp">
        <pc:chgData name="Carter, Taneisha" userId="7f908fc1-0a7e-4205-8e05-e0fc43914c56" providerId="ADAL" clId="{CBC3E1B9-6184-48EC-AA35-C75887BA279A}" dt="2019-11-05T17:58:44.019" v="377" actId="20577"/>
        <pc:sldMkLst>
          <pc:docMk/>
          <pc:sldMk cId="2143388652" sldId="276"/>
        </pc:sldMkLst>
        <pc:spChg chg="mod">
          <ac:chgData name="Carter, Taneisha" userId="7f908fc1-0a7e-4205-8e05-e0fc43914c56" providerId="ADAL" clId="{CBC3E1B9-6184-48EC-AA35-C75887BA279A}" dt="2019-11-05T17:58:44.019" v="377" actId="20577"/>
          <ac:spMkLst>
            <pc:docMk/>
            <pc:sldMk cId="2143388652" sldId="276"/>
            <ac:spMk id="2" creationId="{00000000-0000-0000-0000-000000000000}"/>
          </ac:spMkLst>
        </pc:spChg>
        <pc:spChg chg="del mod">
          <ac:chgData name="Carter, Taneisha" userId="7f908fc1-0a7e-4205-8e05-e0fc43914c56" providerId="ADAL" clId="{CBC3E1B9-6184-48EC-AA35-C75887BA279A}" dt="2019-11-05T17:55:59.429" v="332"/>
          <ac:spMkLst>
            <pc:docMk/>
            <pc:sldMk cId="2143388652" sldId="276"/>
            <ac:spMk id="3" creationId="{00000000-0000-0000-0000-000000000000}"/>
          </ac:spMkLst>
        </pc:spChg>
        <pc:graphicFrameChg chg="add mod modGraphic">
          <ac:chgData name="Carter, Taneisha" userId="7f908fc1-0a7e-4205-8e05-e0fc43914c56" providerId="ADAL" clId="{CBC3E1B9-6184-48EC-AA35-C75887BA279A}" dt="2019-11-05T17:58:24.892" v="362" actId="14100"/>
          <ac:graphicFrameMkLst>
            <pc:docMk/>
            <pc:sldMk cId="2143388652" sldId="276"/>
            <ac:graphicFrameMk id="4" creationId="{BCD8B3D7-5B05-4589-8B9C-F2DFE24DE335}"/>
          </ac:graphicFrameMkLst>
        </pc:graphicFrameChg>
      </pc:sldChg>
      <pc:sldChg chg="modSp">
        <pc:chgData name="Carter, Taneisha" userId="7f908fc1-0a7e-4205-8e05-e0fc43914c56" providerId="ADAL" clId="{CBC3E1B9-6184-48EC-AA35-C75887BA279A}" dt="2019-11-05T17:38:50.597" v="75" actId="20577"/>
        <pc:sldMkLst>
          <pc:docMk/>
          <pc:sldMk cId="473759113" sldId="278"/>
        </pc:sldMkLst>
        <pc:spChg chg="mod">
          <ac:chgData name="Carter, Taneisha" userId="7f908fc1-0a7e-4205-8e05-e0fc43914c56" providerId="ADAL" clId="{CBC3E1B9-6184-48EC-AA35-C75887BA279A}" dt="2019-11-05T17:38:50.597" v="75" actId="20577"/>
          <ac:spMkLst>
            <pc:docMk/>
            <pc:sldMk cId="473759113" sldId="278"/>
            <ac:spMk id="2" creationId="{00000000-0000-0000-0000-000000000000}"/>
          </ac:spMkLst>
        </pc:spChg>
      </pc:sldChg>
    </pc:docChg>
  </pc:docChgLst>
  <pc:docChgLst>
    <pc:chgData name="Robinson, Perrin" userId="3d049346-830d-4079-8418-e5a8841037c9" providerId="ADAL" clId="{E7726F3C-CA97-4CDD-9DDE-E3A68266248D}"/>
    <pc:docChg chg="undo redo custSel addSld delSld modSld">
      <pc:chgData name="Robinson, Perrin" userId="3d049346-830d-4079-8418-e5a8841037c9" providerId="ADAL" clId="{E7726F3C-CA97-4CDD-9DDE-E3A68266248D}" dt="2019-11-01T14:08:08.503" v="1968" actId="1076"/>
      <pc:docMkLst>
        <pc:docMk/>
      </pc:docMkLst>
      <pc:sldChg chg="modSp">
        <pc:chgData name="Robinson, Perrin" userId="3d049346-830d-4079-8418-e5a8841037c9" providerId="ADAL" clId="{E7726F3C-CA97-4CDD-9DDE-E3A68266248D}" dt="2019-10-30T17:53:42.228" v="1955" actId="207"/>
        <pc:sldMkLst>
          <pc:docMk/>
          <pc:sldMk cId="1093904353" sldId="257"/>
        </pc:sldMkLst>
        <pc:spChg chg="mod">
          <ac:chgData name="Robinson, Perrin" userId="3d049346-830d-4079-8418-e5a8841037c9" providerId="ADAL" clId="{E7726F3C-CA97-4CDD-9DDE-E3A68266248D}" dt="2019-10-30T17:53:42.228" v="1955" actId="207"/>
          <ac:spMkLst>
            <pc:docMk/>
            <pc:sldMk cId="1093904353" sldId="257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53:33.857" v="1954" actId="27636"/>
          <ac:spMkLst>
            <pc:docMk/>
            <pc:sldMk cId="1093904353" sldId="257"/>
            <ac:spMk id="3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53:30.224" v="1952" actId="2711"/>
          <ac:spMkLst>
            <pc:docMk/>
            <pc:sldMk cId="1093904353" sldId="257"/>
            <ac:spMk id="7" creationId="{00000000-0000-0000-0000-000000000000}"/>
          </ac:spMkLst>
        </pc:spChg>
      </pc:sldChg>
      <pc:sldChg chg="addSp delSp modSp">
        <pc:chgData name="Robinson, Perrin" userId="3d049346-830d-4079-8418-e5a8841037c9" providerId="ADAL" clId="{E7726F3C-CA97-4CDD-9DDE-E3A68266248D}" dt="2019-11-01T14:08:08.503" v="1968" actId="1076"/>
        <pc:sldMkLst>
          <pc:docMk/>
          <pc:sldMk cId="642958904" sldId="258"/>
        </pc:sldMkLst>
        <pc:spChg chg="mod">
          <ac:chgData name="Robinson, Perrin" userId="3d049346-830d-4079-8418-e5a8841037c9" providerId="ADAL" clId="{E7726F3C-CA97-4CDD-9DDE-E3A68266248D}" dt="2019-10-30T16:42:26.143" v="103" actId="122"/>
          <ac:spMkLst>
            <pc:docMk/>
            <pc:sldMk cId="642958904" sldId="258"/>
            <ac:spMk id="2" creationId="{00000000-0000-0000-0000-000000000000}"/>
          </ac:spMkLst>
        </pc:spChg>
        <pc:spChg chg="add del mod">
          <ac:chgData name="Robinson, Perrin" userId="3d049346-830d-4079-8418-e5a8841037c9" providerId="ADAL" clId="{E7726F3C-CA97-4CDD-9DDE-E3A68266248D}" dt="2019-11-01T14:08:01.551" v="1965" actId="478"/>
          <ac:spMkLst>
            <pc:docMk/>
            <pc:sldMk cId="642958904" sldId="258"/>
            <ac:spMk id="3" creationId="{BF2993FA-A4BF-486E-8284-D656DE0909F0}"/>
          </ac:spMkLst>
        </pc:spChg>
        <pc:spChg chg="mod">
          <ac:chgData name="Robinson, Perrin" userId="3d049346-830d-4079-8418-e5a8841037c9" providerId="ADAL" clId="{E7726F3C-CA97-4CDD-9DDE-E3A68266248D}" dt="2019-10-30T16:42:01.670" v="64" actId="2711"/>
          <ac:spMkLst>
            <pc:docMk/>
            <pc:sldMk cId="642958904" sldId="258"/>
            <ac:spMk id="7" creationId="{00000000-0000-0000-0000-000000000000}"/>
          </ac:spMkLst>
        </pc:spChg>
        <pc:picChg chg="add mod">
          <ac:chgData name="Robinson, Perrin" userId="3d049346-830d-4079-8418-e5a8841037c9" providerId="ADAL" clId="{E7726F3C-CA97-4CDD-9DDE-E3A68266248D}" dt="2019-11-01T14:08:08.503" v="1968" actId="1076"/>
          <ac:picMkLst>
            <pc:docMk/>
            <pc:sldMk cId="642958904" sldId="258"/>
            <ac:picMk id="5" creationId="{B554CAB7-A073-47DF-A7C2-0ED02A1D9F34}"/>
          </ac:picMkLst>
        </pc:picChg>
        <pc:picChg chg="mod">
          <ac:chgData name="Robinson, Perrin" userId="3d049346-830d-4079-8418-e5a8841037c9" providerId="ADAL" clId="{E7726F3C-CA97-4CDD-9DDE-E3A68266248D}" dt="2019-10-30T16:41:11.361" v="33" actId="1076"/>
          <ac:picMkLst>
            <pc:docMk/>
            <pc:sldMk cId="642958904" sldId="258"/>
            <ac:picMk id="6" creationId="{B2ECB82A-B49D-4326-86AD-B111AD2765A7}"/>
          </ac:picMkLst>
        </pc:picChg>
      </pc:sldChg>
      <pc:sldChg chg="modSp">
        <pc:chgData name="Robinson, Perrin" userId="3d049346-830d-4079-8418-e5a8841037c9" providerId="ADAL" clId="{E7726F3C-CA97-4CDD-9DDE-E3A68266248D}" dt="2019-10-30T16:42:52.983" v="111" actId="20577"/>
        <pc:sldMkLst>
          <pc:docMk/>
          <pc:sldMk cId="426033272" sldId="259"/>
        </pc:sldMkLst>
        <pc:spChg chg="mod">
          <ac:chgData name="Robinson, Perrin" userId="3d049346-830d-4079-8418-e5a8841037c9" providerId="ADAL" clId="{E7726F3C-CA97-4CDD-9DDE-E3A68266248D}" dt="2019-10-30T16:42:38.102" v="106" actId="115"/>
          <ac:spMkLst>
            <pc:docMk/>
            <pc:sldMk cId="426033272" sldId="259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42:52.983" v="111" actId="20577"/>
          <ac:spMkLst>
            <pc:docMk/>
            <pc:sldMk cId="426033272" sldId="259"/>
            <ac:spMk id="3" creationId="{00000000-0000-0000-0000-000000000000}"/>
          </ac:spMkLst>
        </pc:spChg>
      </pc:sldChg>
      <pc:sldChg chg="delSp modSp">
        <pc:chgData name="Robinson, Perrin" userId="3d049346-830d-4079-8418-e5a8841037c9" providerId="ADAL" clId="{E7726F3C-CA97-4CDD-9DDE-E3A68266248D}" dt="2019-10-30T16:44:40.868" v="137" actId="113"/>
        <pc:sldMkLst>
          <pc:docMk/>
          <pc:sldMk cId="367289190" sldId="260"/>
        </pc:sldMkLst>
        <pc:spChg chg="mod">
          <ac:chgData name="Robinson, Perrin" userId="3d049346-830d-4079-8418-e5a8841037c9" providerId="ADAL" clId="{E7726F3C-CA97-4CDD-9DDE-E3A68266248D}" dt="2019-10-30T16:43:40.574" v="134" actId="1036"/>
          <ac:spMkLst>
            <pc:docMk/>
            <pc:sldMk cId="367289190" sldId="260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44:40.868" v="137" actId="113"/>
          <ac:spMkLst>
            <pc:docMk/>
            <pc:sldMk cId="367289190" sldId="260"/>
            <ac:spMk id="5" creationId="{00000000-0000-0000-0000-000000000000}"/>
          </ac:spMkLst>
        </pc:spChg>
        <pc:spChg chg="del">
          <ac:chgData name="Robinson, Perrin" userId="3d049346-830d-4079-8418-e5a8841037c9" providerId="ADAL" clId="{E7726F3C-CA97-4CDD-9DDE-E3A68266248D}" dt="2019-10-30T16:43:10.376" v="117" actId="478"/>
          <ac:spMkLst>
            <pc:docMk/>
            <pc:sldMk cId="367289190" sldId="260"/>
            <ac:spMk id="8" creationId="{C998C294-91EF-43A6-888C-BC80E796E0C0}"/>
          </ac:spMkLst>
        </pc:spChg>
      </pc:sldChg>
      <pc:sldChg chg="modSp">
        <pc:chgData name="Robinson, Perrin" userId="3d049346-830d-4079-8418-e5a8841037c9" providerId="ADAL" clId="{E7726F3C-CA97-4CDD-9DDE-E3A68266248D}" dt="2019-10-30T16:46:25.199" v="169" actId="403"/>
        <pc:sldMkLst>
          <pc:docMk/>
          <pc:sldMk cId="27874980" sldId="261"/>
        </pc:sldMkLst>
        <pc:spChg chg="mod">
          <ac:chgData name="Robinson, Perrin" userId="3d049346-830d-4079-8418-e5a8841037c9" providerId="ADAL" clId="{E7726F3C-CA97-4CDD-9DDE-E3A68266248D}" dt="2019-10-30T16:46:05.788" v="167" actId="1076"/>
          <ac:spMkLst>
            <pc:docMk/>
            <pc:sldMk cId="27874980" sldId="261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46:25.199" v="169" actId="403"/>
          <ac:spMkLst>
            <pc:docMk/>
            <pc:sldMk cId="27874980" sldId="261"/>
            <ac:spMk id="5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48:21.430" v="197" actId="113"/>
        <pc:sldMkLst>
          <pc:docMk/>
          <pc:sldMk cId="238703347" sldId="262"/>
        </pc:sldMkLst>
        <pc:spChg chg="mod">
          <ac:chgData name="Robinson, Perrin" userId="3d049346-830d-4079-8418-e5a8841037c9" providerId="ADAL" clId="{E7726F3C-CA97-4CDD-9DDE-E3A68266248D}" dt="2019-10-30T16:48:21.430" v="197" actId="113"/>
          <ac:spMkLst>
            <pc:docMk/>
            <pc:sldMk cId="238703347" sldId="262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47:01.538" v="172" actId="1076"/>
          <ac:spMkLst>
            <pc:docMk/>
            <pc:sldMk cId="238703347" sldId="262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49:31.111" v="243" actId="1036"/>
        <pc:sldMkLst>
          <pc:docMk/>
          <pc:sldMk cId="1064634308" sldId="263"/>
        </pc:sldMkLst>
        <pc:spChg chg="mod">
          <ac:chgData name="Robinson, Perrin" userId="3d049346-830d-4079-8418-e5a8841037c9" providerId="ADAL" clId="{E7726F3C-CA97-4CDD-9DDE-E3A68266248D}" dt="2019-10-30T16:49:26.728" v="236" actId="1076"/>
          <ac:spMkLst>
            <pc:docMk/>
            <pc:sldMk cId="1064634308" sldId="263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49:31.111" v="243" actId="1036"/>
          <ac:spMkLst>
            <pc:docMk/>
            <pc:sldMk cId="1064634308" sldId="263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50:20.122" v="297" actId="113"/>
        <pc:sldMkLst>
          <pc:docMk/>
          <pc:sldMk cId="369032534" sldId="264"/>
        </pc:sldMkLst>
        <pc:spChg chg="mod">
          <ac:chgData name="Robinson, Perrin" userId="3d049346-830d-4079-8418-e5a8841037c9" providerId="ADAL" clId="{E7726F3C-CA97-4CDD-9DDE-E3A68266248D}" dt="2019-10-30T16:50:10.511" v="294" actId="2711"/>
          <ac:spMkLst>
            <pc:docMk/>
            <pc:sldMk cId="369032534" sldId="264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50:20.122" v="297" actId="113"/>
          <ac:spMkLst>
            <pc:docMk/>
            <pc:sldMk cId="369032534" sldId="264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50:52.523" v="314" actId="1076"/>
        <pc:sldMkLst>
          <pc:docMk/>
          <pc:sldMk cId="1303017814" sldId="265"/>
        </pc:sldMkLst>
        <pc:spChg chg="mod">
          <ac:chgData name="Robinson, Perrin" userId="3d049346-830d-4079-8418-e5a8841037c9" providerId="ADAL" clId="{E7726F3C-CA97-4CDD-9DDE-E3A68266248D}" dt="2019-10-30T16:50:52.523" v="314" actId="1076"/>
          <ac:spMkLst>
            <pc:docMk/>
            <pc:sldMk cId="1303017814" sldId="265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50:49.800" v="313" actId="14100"/>
          <ac:spMkLst>
            <pc:docMk/>
            <pc:sldMk cId="1303017814" sldId="265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53:12.787" v="377" actId="13926"/>
        <pc:sldMkLst>
          <pc:docMk/>
          <pc:sldMk cId="65526414" sldId="268"/>
        </pc:sldMkLst>
        <pc:spChg chg="mod">
          <ac:chgData name="Robinson, Perrin" userId="3d049346-830d-4079-8418-e5a8841037c9" providerId="ADAL" clId="{E7726F3C-CA97-4CDD-9DDE-E3A68266248D}" dt="2019-10-30T16:53:00.785" v="376" actId="2711"/>
          <ac:spMkLst>
            <pc:docMk/>
            <pc:sldMk cId="65526414" sldId="268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53:12.787" v="377" actId="13926"/>
          <ac:spMkLst>
            <pc:docMk/>
            <pc:sldMk cId="65526414" sldId="268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6:53:42.235" v="386" actId="6549"/>
        <pc:sldMkLst>
          <pc:docMk/>
          <pc:sldMk cId="75331966" sldId="269"/>
        </pc:sldMkLst>
        <pc:spChg chg="mod">
          <ac:chgData name="Robinson, Perrin" userId="3d049346-830d-4079-8418-e5a8841037c9" providerId="ADAL" clId="{E7726F3C-CA97-4CDD-9DDE-E3A68266248D}" dt="2019-10-30T16:53:26.095" v="382" actId="2711"/>
          <ac:spMkLst>
            <pc:docMk/>
            <pc:sldMk cId="75331966" sldId="269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53:42.235" v="386" actId="6549"/>
          <ac:spMkLst>
            <pc:docMk/>
            <pc:sldMk cId="75331966" sldId="269"/>
            <ac:spMk id="6" creationId="{00000000-0000-0000-0000-000000000000}"/>
          </ac:spMkLst>
        </pc:spChg>
      </pc:sldChg>
      <pc:sldChg chg="addSp delSp modSp">
        <pc:chgData name="Robinson, Perrin" userId="3d049346-830d-4079-8418-e5a8841037c9" providerId="ADAL" clId="{E7726F3C-CA97-4CDD-9DDE-E3A68266248D}" dt="2019-10-30T17:45:56.510" v="1649" actId="20577"/>
        <pc:sldMkLst>
          <pc:docMk/>
          <pc:sldMk cId="1998724294" sldId="270"/>
        </pc:sldMkLst>
        <pc:spChg chg="mod">
          <ac:chgData name="Robinson, Perrin" userId="3d049346-830d-4079-8418-e5a8841037c9" providerId="ADAL" clId="{E7726F3C-CA97-4CDD-9DDE-E3A68266248D}" dt="2019-10-30T17:45:56.510" v="1649" actId="20577"/>
          <ac:spMkLst>
            <pc:docMk/>
            <pc:sldMk cId="1998724294" sldId="270"/>
            <ac:spMk id="2" creationId="{00000000-0000-0000-0000-000000000000}"/>
          </ac:spMkLst>
        </pc:spChg>
        <pc:spChg chg="del">
          <ac:chgData name="Robinson, Perrin" userId="3d049346-830d-4079-8418-e5a8841037c9" providerId="ADAL" clId="{E7726F3C-CA97-4CDD-9DDE-E3A68266248D}" dt="2019-10-30T17:38:38.822" v="1305" actId="478"/>
          <ac:spMkLst>
            <pc:docMk/>
            <pc:sldMk cId="1998724294" sldId="270"/>
            <ac:spMk id="5" creationId="{61A492E7-25FA-4DC8-862D-A63D31FB9A78}"/>
          </ac:spMkLst>
        </pc:spChg>
        <pc:spChg chg="mod">
          <ac:chgData name="Robinson, Perrin" userId="3d049346-830d-4079-8418-e5a8841037c9" providerId="ADAL" clId="{E7726F3C-CA97-4CDD-9DDE-E3A68266248D}" dt="2019-10-30T17:40:38.795" v="1448" actId="12789"/>
          <ac:spMkLst>
            <pc:docMk/>
            <pc:sldMk cId="1998724294" sldId="270"/>
            <ac:spMk id="6" creationId="{00000000-0000-0000-0000-000000000000}"/>
          </ac:spMkLst>
        </pc:spChg>
        <pc:picChg chg="add mod">
          <ac:chgData name="Robinson, Perrin" userId="3d049346-830d-4079-8418-e5a8841037c9" providerId="ADAL" clId="{E7726F3C-CA97-4CDD-9DDE-E3A68266248D}" dt="2019-10-30T17:40:38.795" v="1448" actId="12789"/>
          <ac:picMkLst>
            <pc:docMk/>
            <pc:sldMk cId="1998724294" sldId="270"/>
            <ac:picMk id="3074" creationId="{0C4FBE92-4BB9-4F2D-A4A8-F17171867AFD}"/>
          </ac:picMkLst>
        </pc:picChg>
      </pc:sldChg>
      <pc:sldChg chg="addSp delSp modSp">
        <pc:chgData name="Robinson, Perrin" userId="3d049346-830d-4079-8418-e5a8841037c9" providerId="ADAL" clId="{E7726F3C-CA97-4CDD-9DDE-E3A68266248D}" dt="2019-10-30T17:47:09.572" v="1725" actId="14100"/>
        <pc:sldMkLst>
          <pc:docMk/>
          <pc:sldMk cId="1805464765" sldId="271"/>
        </pc:sldMkLst>
        <pc:spChg chg="mod">
          <ac:chgData name="Robinson, Perrin" userId="3d049346-830d-4079-8418-e5a8841037c9" providerId="ADAL" clId="{E7726F3C-CA97-4CDD-9DDE-E3A68266248D}" dt="2019-10-30T17:41:02.869" v="1453" actId="122"/>
          <ac:spMkLst>
            <pc:docMk/>
            <pc:sldMk cId="1805464765" sldId="271"/>
            <ac:spMk id="2" creationId="{00000000-0000-0000-0000-000000000000}"/>
          </ac:spMkLst>
        </pc:spChg>
        <pc:spChg chg="add del mod">
          <ac:chgData name="Robinson, Perrin" userId="3d049346-830d-4079-8418-e5a8841037c9" providerId="ADAL" clId="{E7726F3C-CA97-4CDD-9DDE-E3A68266248D}" dt="2019-10-30T17:46:07.648" v="1653" actId="478"/>
          <ac:spMkLst>
            <pc:docMk/>
            <pc:sldMk cId="1805464765" sldId="271"/>
            <ac:spMk id="3" creationId="{3E70CA10-0BE5-4F79-B604-AD35DC8D520E}"/>
          </ac:spMkLst>
        </pc:spChg>
        <pc:spChg chg="del mod">
          <ac:chgData name="Robinson, Perrin" userId="3d049346-830d-4079-8418-e5a8841037c9" providerId="ADAL" clId="{E7726F3C-CA97-4CDD-9DDE-E3A68266248D}" dt="2019-10-30T17:46:05.465" v="1652" actId="478"/>
          <ac:spMkLst>
            <pc:docMk/>
            <pc:sldMk cId="1805464765" sldId="271"/>
            <ac:spMk id="4" creationId="{00000000-0000-0000-0000-000000000000}"/>
          </ac:spMkLst>
        </pc:spChg>
        <pc:spChg chg="add del mod">
          <ac:chgData name="Robinson, Perrin" userId="3d049346-830d-4079-8418-e5a8841037c9" providerId="ADAL" clId="{E7726F3C-CA97-4CDD-9DDE-E3A68266248D}" dt="2019-10-30T17:46:05.465" v="1652" actId="478"/>
          <ac:spMkLst>
            <pc:docMk/>
            <pc:sldMk cId="1805464765" sldId="271"/>
            <ac:spMk id="9" creationId="{02E80665-2720-4519-91D4-BD3B47715861}"/>
          </ac:spMkLst>
        </pc:spChg>
        <pc:spChg chg="add mod">
          <ac:chgData name="Robinson, Perrin" userId="3d049346-830d-4079-8418-e5a8841037c9" providerId="ADAL" clId="{E7726F3C-CA97-4CDD-9DDE-E3A68266248D}" dt="2019-10-30T17:46:17.672" v="1697" actId="1076"/>
          <ac:spMkLst>
            <pc:docMk/>
            <pc:sldMk cId="1805464765" sldId="271"/>
            <ac:spMk id="10" creationId="{7FC26582-6849-4A2B-88AB-BD90C91B3F06}"/>
          </ac:spMkLst>
        </pc:spChg>
        <pc:picChg chg="del mod">
          <ac:chgData name="Robinson, Perrin" userId="3d049346-830d-4079-8418-e5a8841037c9" providerId="ADAL" clId="{E7726F3C-CA97-4CDD-9DDE-E3A68266248D}" dt="2019-10-30T17:46:05.465" v="1652" actId="478"/>
          <ac:picMkLst>
            <pc:docMk/>
            <pc:sldMk cId="1805464765" sldId="271"/>
            <ac:picMk id="5" creationId="{E8CDBDAA-5AD1-440C-8E64-3A85FC0C16ED}"/>
          </ac:picMkLst>
        </pc:picChg>
        <pc:picChg chg="del mod">
          <ac:chgData name="Robinson, Perrin" userId="3d049346-830d-4079-8418-e5a8841037c9" providerId="ADAL" clId="{E7726F3C-CA97-4CDD-9DDE-E3A68266248D}" dt="2019-10-30T17:46:05.465" v="1652" actId="478"/>
          <ac:picMkLst>
            <pc:docMk/>
            <pc:sldMk cId="1805464765" sldId="271"/>
            <ac:picMk id="6" creationId="{88ED2431-5D39-4610-95F7-1AAA857932B1}"/>
          </ac:picMkLst>
        </pc:picChg>
        <pc:picChg chg="del">
          <ac:chgData name="Robinson, Perrin" userId="3d049346-830d-4079-8418-e5a8841037c9" providerId="ADAL" clId="{E7726F3C-CA97-4CDD-9DDE-E3A68266248D}" dt="2019-10-30T17:41:18.718" v="1458" actId="478"/>
          <ac:picMkLst>
            <pc:docMk/>
            <pc:sldMk cId="1805464765" sldId="271"/>
            <ac:picMk id="7" creationId="{00000000-0000-0000-0000-000000000000}"/>
          </ac:picMkLst>
        </pc:picChg>
        <pc:picChg chg="mod">
          <ac:chgData name="Robinson, Perrin" userId="3d049346-830d-4079-8418-e5a8841037c9" providerId="ADAL" clId="{E7726F3C-CA97-4CDD-9DDE-E3A68266248D}" dt="2019-10-30T17:46:26.753" v="1702" actId="1076"/>
          <ac:picMkLst>
            <pc:docMk/>
            <pc:sldMk cId="1805464765" sldId="271"/>
            <ac:picMk id="11" creationId="{00000000-0000-0000-0000-000000000000}"/>
          </ac:picMkLst>
        </pc:picChg>
        <pc:picChg chg="add mod">
          <ac:chgData name="Robinson, Perrin" userId="3d049346-830d-4079-8418-e5a8841037c9" providerId="ADAL" clId="{E7726F3C-CA97-4CDD-9DDE-E3A68266248D}" dt="2019-10-30T17:47:09.572" v="1725" actId="14100"/>
          <ac:picMkLst>
            <pc:docMk/>
            <pc:sldMk cId="1805464765" sldId="271"/>
            <ac:picMk id="4098" creationId="{E80267F9-2B27-437A-A4A7-7B722C3F4D12}"/>
          </ac:picMkLst>
        </pc:picChg>
        <pc:picChg chg="add del mod">
          <ac:chgData name="Robinson, Perrin" userId="3d049346-830d-4079-8418-e5a8841037c9" providerId="ADAL" clId="{E7726F3C-CA97-4CDD-9DDE-E3A68266248D}" dt="2019-10-30T17:46:05.465" v="1652" actId="478"/>
          <ac:picMkLst>
            <pc:docMk/>
            <pc:sldMk cId="1805464765" sldId="271"/>
            <ac:picMk id="4100" creationId="{C02FAA49-529E-4976-9470-3081CDD26DEE}"/>
          </ac:picMkLst>
        </pc:picChg>
        <pc:picChg chg="add del mod">
          <ac:chgData name="Robinson, Perrin" userId="3d049346-830d-4079-8418-e5a8841037c9" providerId="ADAL" clId="{E7726F3C-CA97-4CDD-9DDE-E3A68266248D}" dt="2019-10-30T17:46:05.465" v="1652" actId="478"/>
          <ac:picMkLst>
            <pc:docMk/>
            <pc:sldMk cId="1805464765" sldId="271"/>
            <ac:picMk id="4102" creationId="{84324F23-5AF4-442A-B190-54CA42C5DDAF}"/>
          </ac:picMkLst>
        </pc:picChg>
      </pc:sldChg>
      <pc:sldChg chg="addSp delSp modSp">
        <pc:chgData name="Robinson, Perrin" userId="3d049346-830d-4079-8418-e5a8841037c9" providerId="ADAL" clId="{E7726F3C-CA97-4CDD-9DDE-E3A68266248D}" dt="2019-10-30T17:52:40.745" v="1946" actId="1076"/>
        <pc:sldMkLst>
          <pc:docMk/>
          <pc:sldMk cId="766165322" sldId="273"/>
        </pc:sldMkLst>
        <pc:spChg chg="del mod">
          <ac:chgData name="Robinson, Perrin" userId="3d049346-830d-4079-8418-e5a8841037c9" providerId="ADAL" clId="{E7726F3C-CA97-4CDD-9DDE-E3A68266248D}" dt="2019-10-30T17:48:42.747" v="1792" actId="478"/>
          <ac:spMkLst>
            <pc:docMk/>
            <pc:sldMk cId="766165322" sldId="273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52:40.745" v="1946" actId="1076"/>
          <ac:spMkLst>
            <pc:docMk/>
            <pc:sldMk cId="766165322" sldId="273"/>
            <ac:spMk id="5" creationId="{00000000-0000-0000-0000-000000000000}"/>
          </ac:spMkLst>
        </pc:spChg>
        <pc:spChg chg="add del mod">
          <ac:chgData name="Robinson, Perrin" userId="3d049346-830d-4079-8418-e5a8841037c9" providerId="ADAL" clId="{E7726F3C-CA97-4CDD-9DDE-E3A68266248D}" dt="2019-10-30T17:48:46.872" v="1793" actId="478"/>
          <ac:spMkLst>
            <pc:docMk/>
            <pc:sldMk cId="766165322" sldId="273"/>
            <ac:spMk id="7" creationId="{874A12FD-434B-4B04-9247-7A6B61431479}"/>
          </ac:spMkLst>
        </pc:spChg>
        <pc:spChg chg="add del mod">
          <ac:chgData name="Robinson, Perrin" userId="3d049346-830d-4079-8418-e5a8841037c9" providerId="ADAL" clId="{E7726F3C-CA97-4CDD-9DDE-E3A68266248D}" dt="2019-10-30T17:51:06.821" v="1829" actId="478"/>
          <ac:spMkLst>
            <pc:docMk/>
            <pc:sldMk cId="766165322" sldId="273"/>
            <ac:spMk id="9" creationId="{65771395-4491-4836-841E-5007449DC25A}"/>
          </ac:spMkLst>
        </pc:spChg>
        <pc:picChg chg="del mod">
          <ac:chgData name="Robinson, Perrin" userId="3d049346-830d-4079-8418-e5a8841037c9" providerId="ADAL" clId="{E7726F3C-CA97-4CDD-9DDE-E3A68266248D}" dt="2019-10-30T17:50:59.572" v="1827" actId="478"/>
          <ac:picMkLst>
            <pc:docMk/>
            <pc:sldMk cId="766165322" sldId="273"/>
            <ac:picMk id="4" creationId="{00000000-0000-0000-0000-000000000000}"/>
          </ac:picMkLst>
        </pc:picChg>
        <pc:picChg chg="del">
          <ac:chgData name="Robinson, Perrin" userId="3d049346-830d-4079-8418-e5a8841037c9" providerId="ADAL" clId="{E7726F3C-CA97-4CDD-9DDE-E3A68266248D}" dt="2019-10-30T17:51:00.937" v="1828" actId="478"/>
          <ac:picMkLst>
            <pc:docMk/>
            <pc:sldMk cId="766165322" sldId="273"/>
            <ac:picMk id="6" creationId="{00000000-0000-0000-0000-000000000000}"/>
          </ac:picMkLst>
        </pc:picChg>
        <pc:picChg chg="add mod modCrop">
          <ac:chgData name="Robinson, Perrin" userId="3d049346-830d-4079-8418-e5a8841037c9" providerId="ADAL" clId="{E7726F3C-CA97-4CDD-9DDE-E3A68266248D}" dt="2019-10-30T17:52:37.363" v="1945" actId="1076"/>
          <ac:picMkLst>
            <pc:docMk/>
            <pc:sldMk cId="766165322" sldId="273"/>
            <ac:picMk id="11" creationId="{300A4258-6C61-4799-88BF-0DF04AC80F15}"/>
          </ac:picMkLst>
        </pc:picChg>
      </pc:sldChg>
      <pc:sldChg chg="addSp delSp modSp">
        <pc:chgData name="Robinson, Perrin" userId="3d049346-830d-4079-8418-e5a8841037c9" providerId="ADAL" clId="{E7726F3C-CA97-4CDD-9DDE-E3A68266248D}" dt="2019-10-30T16:48:33.139" v="199" actId="14100"/>
        <pc:sldMkLst>
          <pc:docMk/>
          <pc:sldMk cId="1082660957" sldId="275"/>
        </pc:sldMkLst>
        <pc:spChg chg="add del mod">
          <ac:chgData name="Robinson, Perrin" userId="3d049346-830d-4079-8418-e5a8841037c9" providerId="ADAL" clId="{E7726F3C-CA97-4CDD-9DDE-E3A68266248D}" dt="2019-10-30T16:47:37.105" v="178" actId="478"/>
          <ac:spMkLst>
            <pc:docMk/>
            <pc:sldMk cId="1082660957" sldId="275"/>
            <ac:spMk id="2" creationId="{594D8DAD-9289-4CC6-B3D9-15A90D39EA39}"/>
          </ac:spMkLst>
        </pc:spChg>
        <pc:spChg chg="mod">
          <ac:chgData name="Robinson, Perrin" userId="3d049346-830d-4079-8418-e5a8841037c9" providerId="ADAL" clId="{E7726F3C-CA97-4CDD-9DDE-E3A68266248D}" dt="2019-10-30T16:47:56.295" v="192" actId="14100"/>
          <ac:spMkLst>
            <pc:docMk/>
            <pc:sldMk cId="1082660957" sldId="275"/>
            <ac:spMk id="4" creationId="{00000000-0000-0000-0000-000000000000}"/>
          </ac:spMkLst>
        </pc:spChg>
        <pc:graphicFrameChg chg="add mod">
          <ac:chgData name="Robinson, Perrin" userId="3d049346-830d-4079-8418-e5a8841037c9" providerId="ADAL" clId="{E7726F3C-CA97-4CDD-9DDE-E3A68266248D}" dt="2019-10-30T16:48:33.139" v="199" actId="14100"/>
          <ac:graphicFrameMkLst>
            <pc:docMk/>
            <pc:sldMk cId="1082660957" sldId="275"/>
            <ac:graphicFrameMk id="3" creationId="{E06D5025-0B23-4226-BF68-45561246A61A}"/>
          </ac:graphicFrameMkLst>
        </pc:graphicFrameChg>
        <pc:picChg chg="del mod">
          <ac:chgData name="Robinson, Perrin" userId="3d049346-830d-4079-8418-e5a8841037c9" providerId="ADAL" clId="{E7726F3C-CA97-4CDD-9DDE-E3A68266248D}" dt="2019-10-30T16:47:26.783" v="176" actId="478"/>
          <ac:picMkLst>
            <pc:docMk/>
            <pc:sldMk cId="1082660957" sldId="275"/>
            <ac:picMk id="1026" creationId="{00000000-0000-0000-0000-000000000000}"/>
          </ac:picMkLst>
        </pc:picChg>
      </pc:sldChg>
      <pc:sldChg chg="modSp">
        <pc:chgData name="Robinson, Perrin" userId="3d049346-830d-4079-8418-e5a8841037c9" providerId="ADAL" clId="{E7726F3C-CA97-4CDD-9DDE-E3A68266248D}" dt="2019-10-30T17:31:11.287" v="1166" actId="27636"/>
        <pc:sldMkLst>
          <pc:docMk/>
          <pc:sldMk cId="2143388652" sldId="276"/>
        </pc:sldMkLst>
        <pc:spChg chg="mod">
          <ac:chgData name="Robinson, Perrin" userId="3d049346-830d-4079-8418-e5a8841037c9" providerId="ADAL" clId="{E7726F3C-CA97-4CDD-9DDE-E3A68266248D}" dt="2019-10-30T17:31:11.287" v="1166" actId="27636"/>
          <ac:spMkLst>
            <pc:docMk/>
            <pc:sldMk cId="2143388652" sldId="276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31:03.851" v="1161" actId="27636"/>
          <ac:spMkLst>
            <pc:docMk/>
            <pc:sldMk cId="2143388652" sldId="276"/>
            <ac:spMk id="3" creationId="{00000000-0000-0000-0000-000000000000}"/>
          </ac:spMkLst>
        </pc:spChg>
      </pc:sldChg>
      <pc:sldChg chg="modSp">
        <pc:chgData name="Robinson, Perrin" userId="3d049346-830d-4079-8418-e5a8841037c9" providerId="ADAL" clId="{E7726F3C-CA97-4CDD-9DDE-E3A68266248D}" dt="2019-10-30T17:37:48.230" v="1297" actId="2711"/>
        <pc:sldMkLst>
          <pc:docMk/>
          <pc:sldMk cId="473759113" sldId="278"/>
        </pc:sldMkLst>
        <pc:spChg chg="mod">
          <ac:chgData name="Robinson, Perrin" userId="3d049346-830d-4079-8418-e5a8841037c9" providerId="ADAL" clId="{E7726F3C-CA97-4CDD-9DDE-E3A68266248D}" dt="2019-10-30T17:37:48.230" v="1297" actId="2711"/>
          <ac:spMkLst>
            <pc:docMk/>
            <pc:sldMk cId="473759113" sldId="278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37:48.230" v="1297" actId="2711"/>
          <ac:spMkLst>
            <pc:docMk/>
            <pc:sldMk cId="473759113" sldId="278"/>
            <ac:spMk id="3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37:48.230" v="1297" actId="2711"/>
          <ac:spMkLst>
            <pc:docMk/>
            <pc:sldMk cId="473759113" sldId="278"/>
            <ac:spMk id="4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37:48.230" v="1297" actId="2711"/>
          <ac:spMkLst>
            <pc:docMk/>
            <pc:sldMk cId="473759113" sldId="278"/>
            <ac:spMk id="5" creationId="{00000000-0000-0000-0000-000000000000}"/>
          </ac:spMkLst>
        </pc:spChg>
      </pc:sldChg>
      <pc:sldChg chg="addSp delSp modSp">
        <pc:chgData name="Robinson, Perrin" userId="3d049346-830d-4079-8418-e5a8841037c9" providerId="ADAL" clId="{E7726F3C-CA97-4CDD-9DDE-E3A68266248D}" dt="2019-10-30T17:31:17.292" v="1168" actId="478"/>
        <pc:sldMkLst>
          <pc:docMk/>
          <pc:sldMk cId="223865672" sldId="282"/>
        </pc:sldMkLst>
        <pc:spChg chg="del">
          <ac:chgData name="Robinson, Perrin" userId="3d049346-830d-4079-8418-e5a8841037c9" providerId="ADAL" clId="{E7726F3C-CA97-4CDD-9DDE-E3A68266248D}" dt="2019-10-30T17:31:15.291" v="1167" actId="478"/>
          <ac:spMkLst>
            <pc:docMk/>
            <pc:sldMk cId="223865672" sldId="282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30:54.472" v="1158" actId="13926"/>
          <ac:spMkLst>
            <pc:docMk/>
            <pc:sldMk cId="223865672" sldId="282"/>
            <ac:spMk id="3" creationId="{00000000-0000-0000-0000-000000000000}"/>
          </ac:spMkLst>
        </pc:spChg>
        <pc:spChg chg="add del mod">
          <ac:chgData name="Robinson, Perrin" userId="3d049346-830d-4079-8418-e5a8841037c9" providerId="ADAL" clId="{E7726F3C-CA97-4CDD-9DDE-E3A68266248D}" dt="2019-10-30T17:31:17.292" v="1168" actId="478"/>
          <ac:spMkLst>
            <pc:docMk/>
            <pc:sldMk cId="223865672" sldId="282"/>
            <ac:spMk id="6" creationId="{E26B15A2-0E3E-4B50-BF5E-6B87A9CC7FD4}"/>
          </ac:spMkLst>
        </pc:spChg>
      </pc:sldChg>
      <pc:sldChg chg="modSp">
        <pc:chgData name="Robinson, Perrin" userId="3d049346-830d-4079-8418-e5a8841037c9" providerId="ADAL" clId="{E7726F3C-CA97-4CDD-9DDE-E3A68266248D}" dt="2019-10-30T16:52:43.492" v="370" actId="1076"/>
        <pc:sldMkLst>
          <pc:docMk/>
          <pc:sldMk cId="792969937" sldId="284"/>
        </pc:sldMkLst>
        <pc:spChg chg="mod">
          <ac:chgData name="Robinson, Perrin" userId="3d049346-830d-4079-8418-e5a8841037c9" providerId="ADAL" clId="{E7726F3C-CA97-4CDD-9DDE-E3A68266248D}" dt="2019-10-30T16:52:21.284" v="361" actId="2711"/>
          <ac:spMkLst>
            <pc:docMk/>
            <pc:sldMk cId="792969937" sldId="284"/>
            <ac:spMk id="2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6:52:43.492" v="370" actId="1076"/>
          <ac:spMkLst>
            <pc:docMk/>
            <pc:sldMk cId="792969937" sldId="284"/>
            <ac:spMk id="3" creationId="{00000000-0000-0000-0000-000000000000}"/>
          </ac:spMkLst>
        </pc:spChg>
      </pc:sldChg>
      <pc:sldChg chg="delSp modSp add">
        <pc:chgData name="Robinson, Perrin" userId="3d049346-830d-4079-8418-e5a8841037c9" providerId="ADAL" clId="{E7726F3C-CA97-4CDD-9DDE-E3A68266248D}" dt="2019-10-30T17:47:06.176" v="1724" actId="1076"/>
        <pc:sldMkLst>
          <pc:docMk/>
          <pc:sldMk cId="3261828466" sldId="285"/>
        </pc:sldMkLst>
        <pc:spChg chg="mod">
          <ac:chgData name="Robinson, Perrin" userId="3d049346-830d-4079-8418-e5a8841037c9" providerId="ADAL" clId="{E7726F3C-CA97-4CDD-9DDE-E3A68266248D}" dt="2019-10-30T17:47:03.148" v="1722" actId="1076"/>
          <ac:spMkLst>
            <pc:docMk/>
            <pc:sldMk cId="3261828466" sldId="285"/>
            <ac:spMk id="4" creationId="{00000000-0000-0000-0000-000000000000}"/>
          </ac:spMkLst>
        </pc:spChg>
        <pc:spChg chg="del">
          <ac:chgData name="Robinson, Perrin" userId="3d049346-830d-4079-8418-e5a8841037c9" providerId="ADAL" clId="{E7726F3C-CA97-4CDD-9DDE-E3A68266248D}" dt="2019-10-30T17:46:34.479" v="1705" actId="478"/>
          <ac:spMkLst>
            <pc:docMk/>
            <pc:sldMk cId="3261828466" sldId="285"/>
            <ac:spMk id="9" creationId="{02E80665-2720-4519-91D4-BD3B47715861}"/>
          </ac:spMkLst>
        </pc:spChg>
        <pc:spChg chg="del mod">
          <ac:chgData name="Robinson, Perrin" userId="3d049346-830d-4079-8418-e5a8841037c9" providerId="ADAL" clId="{E7726F3C-CA97-4CDD-9DDE-E3A68266248D}" dt="2019-10-30T17:46:34.479" v="1705" actId="478"/>
          <ac:spMkLst>
            <pc:docMk/>
            <pc:sldMk cId="3261828466" sldId="285"/>
            <ac:spMk id="10" creationId="{7FC26582-6849-4A2B-88AB-BD90C91B3F06}"/>
          </ac:spMkLst>
        </pc:spChg>
        <pc:picChg chg="mod">
          <ac:chgData name="Robinson, Perrin" userId="3d049346-830d-4079-8418-e5a8841037c9" providerId="ADAL" clId="{E7726F3C-CA97-4CDD-9DDE-E3A68266248D}" dt="2019-10-30T17:47:05.233" v="1723" actId="1076"/>
          <ac:picMkLst>
            <pc:docMk/>
            <pc:sldMk cId="3261828466" sldId="285"/>
            <ac:picMk id="5" creationId="{E8CDBDAA-5AD1-440C-8E64-3A85FC0C16ED}"/>
          </ac:picMkLst>
        </pc:picChg>
        <pc:picChg chg="del">
          <ac:chgData name="Robinson, Perrin" userId="3d049346-830d-4079-8418-e5a8841037c9" providerId="ADAL" clId="{E7726F3C-CA97-4CDD-9DDE-E3A68266248D}" dt="2019-10-30T17:46:34.479" v="1705" actId="478"/>
          <ac:picMkLst>
            <pc:docMk/>
            <pc:sldMk cId="3261828466" sldId="285"/>
            <ac:picMk id="6" creationId="{88ED2431-5D39-4610-95F7-1AAA857932B1}"/>
          </ac:picMkLst>
        </pc:picChg>
        <pc:picChg chg="del mod">
          <ac:chgData name="Robinson, Perrin" userId="3d049346-830d-4079-8418-e5a8841037c9" providerId="ADAL" clId="{E7726F3C-CA97-4CDD-9DDE-E3A68266248D}" dt="2019-10-30T17:46:34.479" v="1705" actId="478"/>
          <ac:picMkLst>
            <pc:docMk/>
            <pc:sldMk cId="3261828466" sldId="285"/>
            <ac:picMk id="11" creationId="{00000000-0000-0000-0000-000000000000}"/>
          </ac:picMkLst>
        </pc:picChg>
        <pc:picChg chg="del mod">
          <ac:chgData name="Robinson, Perrin" userId="3d049346-830d-4079-8418-e5a8841037c9" providerId="ADAL" clId="{E7726F3C-CA97-4CDD-9DDE-E3A68266248D}" dt="2019-10-30T17:46:34.479" v="1705" actId="478"/>
          <ac:picMkLst>
            <pc:docMk/>
            <pc:sldMk cId="3261828466" sldId="285"/>
            <ac:picMk id="4098" creationId="{E80267F9-2B27-437A-A4A7-7B722C3F4D12}"/>
          </ac:picMkLst>
        </pc:picChg>
        <pc:picChg chg="mod">
          <ac:chgData name="Robinson, Perrin" userId="3d049346-830d-4079-8418-e5a8841037c9" providerId="ADAL" clId="{E7726F3C-CA97-4CDD-9DDE-E3A68266248D}" dt="2019-10-30T17:47:06.176" v="1724" actId="1076"/>
          <ac:picMkLst>
            <pc:docMk/>
            <pc:sldMk cId="3261828466" sldId="285"/>
            <ac:picMk id="4100" creationId="{C02FAA49-529E-4976-9470-3081CDD26DEE}"/>
          </ac:picMkLst>
        </pc:picChg>
        <pc:picChg chg="del">
          <ac:chgData name="Robinson, Perrin" userId="3d049346-830d-4079-8418-e5a8841037c9" providerId="ADAL" clId="{E7726F3C-CA97-4CDD-9DDE-E3A68266248D}" dt="2019-10-30T17:46:34.479" v="1705" actId="478"/>
          <ac:picMkLst>
            <pc:docMk/>
            <pc:sldMk cId="3261828466" sldId="285"/>
            <ac:picMk id="4102" creationId="{84324F23-5AF4-442A-B190-54CA42C5DDAF}"/>
          </ac:picMkLst>
        </pc:picChg>
      </pc:sldChg>
      <pc:sldChg chg="addSp delSp modSp add">
        <pc:chgData name="Robinson, Perrin" userId="3d049346-830d-4079-8418-e5a8841037c9" providerId="ADAL" clId="{E7726F3C-CA97-4CDD-9DDE-E3A68266248D}" dt="2019-10-30T17:47:30.068" v="1734" actId="1076"/>
        <pc:sldMkLst>
          <pc:docMk/>
          <pc:sldMk cId="1746099734" sldId="286"/>
        </pc:sldMkLst>
        <pc:spChg chg="add del mod">
          <ac:chgData name="Robinson, Perrin" userId="3d049346-830d-4079-8418-e5a8841037c9" providerId="ADAL" clId="{E7726F3C-CA97-4CDD-9DDE-E3A68266248D}" dt="2019-10-30T17:47:16.705" v="1727" actId="478"/>
          <ac:spMkLst>
            <pc:docMk/>
            <pc:sldMk cId="1746099734" sldId="286"/>
            <ac:spMk id="3" creationId="{A6145D37-2A5C-4B2F-8298-43CC502C2611}"/>
          </ac:spMkLst>
        </pc:spChg>
        <pc:spChg chg="del">
          <ac:chgData name="Robinson, Perrin" userId="3d049346-830d-4079-8418-e5a8841037c9" providerId="ADAL" clId="{E7726F3C-CA97-4CDD-9DDE-E3A68266248D}" dt="2019-10-30T17:47:14.440" v="1726" actId="478"/>
          <ac:spMkLst>
            <pc:docMk/>
            <pc:sldMk cId="1746099734" sldId="286"/>
            <ac:spMk id="4" creationId="{00000000-0000-0000-0000-000000000000}"/>
          </ac:spMkLst>
        </pc:spChg>
        <pc:spChg chg="mod">
          <ac:chgData name="Robinson, Perrin" userId="3d049346-830d-4079-8418-e5a8841037c9" providerId="ADAL" clId="{E7726F3C-CA97-4CDD-9DDE-E3A68266248D}" dt="2019-10-30T17:47:25.682" v="1730" actId="1076"/>
          <ac:spMkLst>
            <pc:docMk/>
            <pc:sldMk cId="1746099734" sldId="286"/>
            <ac:spMk id="9" creationId="{02E80665-2720-4519-91D4-BD3B47715861}"/>
          </ac:spMkLst>
        </pc:spChg>
        <pc:spChg chg="del">
          <ac:chgData name="Robinson, Perrin" userId="3d049346-830d-4079-8418-e5a8841037c9" providerId="ADAL" clId="{E7726F3C-CA97-4CDD-9DDE-E3A68266248D}" dt="2019-10-30T17:47:14.440" v="1726" actId="478"/>
          <ac:spMkLst>
            <pc:docMk/>
            <pc:sldMk cId="1746099734" sldId="286"/>
            <ac:spMk id="10" creationId="{7FC26582-6849-4A2B-88AB-BD90C91B3F06}"/>
          </ac:spMkLst>
        </pc:spChg>
        <pc:picChg chg="del">
          <ac:chgData name="Robinson, Perrin" userId="3d049346-830d-4079-8418-e5a8841037c9" providerId="ADAL" clId="{E7726F3C-CA97-4CDD-9DDE-E3A68266248D}" dt="2019-10-30T17:47:14.440" v="1726" actId="478"/>
          <ac:picMkLst>
            <pc:docMk/>
            <pc:sldMk cId="1746099734" sldId="286"/>
            <ac:picMk id="5" creationId="{E8CDBDAA-5AD1-440C-8E64-3A85FC0C16ED}"/>
          </ac:picMkLst>
        </pc:picChg>
        <pc:picChg chg="mod">
          <ac:chgData name="Robinson, Perrin" userId="3d049346-830d-4079-8418-e5a8841037c9" providerId="ADAL" clId="{E7726F3C-CA97-4CDD-9DDE-E3A68266248D}" dt="2019-10-30T17:47:30.068" v="1734" actId="1076"/>
          <ac:picMkLst>
            <pc:docMk/>
            <pc:sldMk cId="1746099734" sldId="286"/>
            <ac:picMk id="6" creationId="{88ED2431-5D39-4610-95F7-1AAA857932B1}"/>
          </ac:picMkLst>
        </pc:picChg>
        <pc:picChg chg="del">
          <ac:chgData name="Robinson, Perrin" userId="3d049346-830d-4079-8418-e5a8841037c9" providerId="ADAL" clId="{E7726F3C-CA97-4CDD-9DDE-E3A68266248D}" dt="2019-10-30T17:47:14.440" v="1726" actId="478"/>
          <ac:picMkLst>
            <pc:docMk/>
            <pc:sldMk cId="1746099734" sldId="286"/>
            <ac:picMk id="11" creationId="{00000000-0000-0000-0000-000000000000}"/>
          </ac:picMkLst>
        </pc:picChg>
        <pc:picChg chg="del">
          <ac:chgData name="Robinson, Perrin" userId="3d049346-830d-4079-8418-e5a8841037c9" providerId="ADAL" clId="{E7726F3C-CA97-4CDD-9DDE-E3A68266248D}" dt="2019-10-30T17:47:14.440" v="1726" actId="478"/>
          <ac:picMkLst>
            <pc:docMk/>
            <pc:sldMk cId="1746099734" sldId="286"/>
            <ac:picMk id="4098" creationId="{E80267F9-2B27-437A-A4A7-7B722C3F4D12}"/>
          </ac:picMkLst>
        </pc:picChg>
        <pc:picChg chg="del">
          <ac:chgData name="Robinson, Perrin" userId="3d049346-830d-4079-8418-e5a8841037c9" providerId="ADAL" clId="{E7726F3C-CA97-4CDD-9DDE-E3A68266248D}" dt="2019-10-30T17:47:14.440" v="1726" actId="478"/>
          <ac:picMkLst>
            <pc:docMk/>
            <pc:sldMk cId="1746099734" sldId="286"/>
            <ac:picMk id="4100" creationId="{C02FAA49-529E-4976-9470-3081CDD26DEE}"/>
          </ac:picMkLst>
        </pc:picChg>
        <pc:picChg chg="mod">
          <ac:chgData name="Robinson, Perrin" userId="3d049346-830d-4079-8418-e5a8841037c9" providerId="ADAL" clId="{E7726F3C-CA97-4CDD-9DDE-E3A68266248D}" dt="2019-10-30T17:47:28.952" v="1733" actId="1076"/>
          <ac:picMkLst>
            <pc:docMk/>
            <pc:sldMk cId="1746099734" sldId="286"/>
            <ac:picMk id="4102" creationId="{84324F23-5AF4-442A-B190-54CA42C5DDAF}"/>
          </ac:picMkLst>
        </pc:picChg>
      </pc:sldChg>
    </pc:docChg>
  </pc:docChgLst>
  <pc:docChgLst>
    <pc:chgData name="Robinson, Perrin" userId="3d049346-830d-4079-8418-e5a8841037c9" providerId="ADAL" clId="{117BFD78-8F5A-EA46-92E6-21694E307CCA}"/>
    <pc:docChg chg="undo custSel addSld delSld modSld sldOrd">
      <pc:chgData name="Robinson, Perrin" userId="3d049346-830d-4079-8418-e5a8841037c9" providerId="ADAL" clId="{117BFD78-8F5A-EA46-92E6-21694E307CCA}" dt="2019-11-06T23:41:55.856" v="1340" actId="2696"/>
      <pc:docMkLst>
        <pc:docMk/>
      </pc:docMkLst>
      <pc:sldChg chg="addSp delSp modSp">
        <pc:chgData name="Robinson, Perrin" userId="3d049346-830d-4079-8418-e5a8841037c9" providerId="ADAL" clId="{117BFD78-8F5A-EA46-92E6-21694E307CCA}" dt="2019-11-06T15:42:26.279" v="1315"/>
        <pc:sldMkLst>
          <pc:docMk/>
          <pc:sldMk cId="642958904" sldId="258"/>
        </pc:sldMkLst>
        <pc:spChg chg="add del mod">
          <ac:chgData name="Robinson, Perrin" userId="3d049346-830d-4079-8418-e5a8841037c9" providerId="ADAL" clId="{117BFD78-8F5A-EA46-92E6-21694E307CCA}" dt="2019-11-06T15:05:49.170" v="138" actId="478"/>
          <ac:spMkLst>
            <pc:docMk/>
            <pc:sldMk cId="642958904" sldId="258"/>
            <ac:spMk id="3" creationId="{2263CA3E-C0CF-5E46-9C41-CEB6EE2C4945}"/>
          </ac:spMkLst>
        </pc:spChg>
        <pc:spChg chg="mod">
          <ac:chgData name="Robinson, Perrin" userId="3d049346-830d-4079-8418-e5a8841037c9" providerId="ADAL" clId="{117BFD78-8F5A-EA46-92E6-21694E307CCA}" dt="2019-11-06T15:27:12.120" v="775" actId="1076"/>
          <ac:spMkLst>
            <pc:docMk/>
            <pc:sldMk cId="642958904" sldId="258"/>
            <ac:spMk id="7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42:26.279" v="1315"/>
          <ac:spMkLst>
            <pc:docMk/>
            <pc:sldMk cId="642958904" sldId="258"/>
            <ac:spMk id="11" creationId="{D60DEE1D-3623-9D43-8B8F-A418E59974FE}"/>
          </ac:spMkLst>
        </pc:spChg>
        <pc:picChg chg="mod">
          <ac:chgData name="Robinson, Perrin" userId="3d049346-830d-4079-8418-e5a8841037c9" providerId="ADAL" clId="{117BFD78-8F5A-EA46-92E6-21694E307CCA}" dt="2019-11-06T15:06:12.135" v="145" actId="1076"/>
          <ac:picMkLst>
            <pc:docMk/>
            <pc:sldMk cId="642958904" sldId="258"/>
            <ac:picMk id="5" creationId="{B554CAB7-A073-47DF-A7C2-0ED02A1D9F34}"/>
          </ac:picMkLst>
        </pc:picChg>
        <pc:picChg chg="del mod">
          <ac:chgData name="Robinson, Perrin" userId="3d049346-830d-4079-8418-e5a8841037c9" providerId="ADAL" clId="{117BFD78-8F5A-EA46-92E6-21694E307CCA}" dt="2019-11-06T15:05:14.409" v="135" actId="478"/>
          <ac:picMkLst>
            <pc:docMk/>
            <pc:sldMk cId="642958904" sldId="258"/>
            <ac:picMk id="6" creationId="{B2ECB82A-B49D-4326-86AD-B111AD2765A7}"/>
          </ac:picMkLst>
        </pc:picChg>
        <pc:picChg chg="add del mod">
          <ac:chgData name="Robinson, Perrin" userId="3d049346-830d-4079-8418-e5a8841037c9" providerId="ADAL" clId="{117BFD78-8F5A-EA46-92E6-21694E307CCA}" dt="2019-11-06T15:05:17.357" v="137" actId="478"/>
          <ac:picMkLst>
            <pc:docMk/>
            <pc:sldMk cId="642958904" sldId="258"/>
            <ac:picMk id="8" creationId="{C7211E50-A441-B54F-A91E-4248B2C1E6E9}"/>
          </ac:picMkLst>
        </pc:picChg>
        <pc:picChg chg="add mod">
          <ac:chgData name="Robinson, Perrin" userId="3d049346-830d-4079-8418-e5a8841037c9" providerId="ADAL" clId="{117BFD78-8F5A-EA46-92E6-21694E307CCA}" dt="2019-11-06T15:05:59.055" v="141" actId="1076"/>
          <ac:picMkLst>
            <pc:docMk/>
            <pc:sldMk cId="642958904" sldId="258"/>
            <ac:picMk id="9" creationId="{F632F7B5-983A-F049-88D5-33772C0FA230}"/>
          </ac:picMkLst>
        </pc:picChg>
        <pc:picChg chg="add mod">
          <ac:chgData name="Robinson, Perrin" userId="3d049346-830d-4079-8418-e5a8841037c9" providerId="ADAL" clId="{117BFD78-8F5A-EA46-92E6-21694E307CCA}" dt="2019-11-06T15:06:02.636" v="143" actId="1076"/>
          <ac:picMkLst>
            <pc:docMk/>
            <pc:sldMk cId="642958904" sldId="258"/>
            <ac:picMk id="10" creationId="{499BF4D8-520E-8F4F-B240-DF0A6955CF93}"/>
          </ac:picMkLst>
        </pc:picChg>
      </pc:sldChg>
      <pc:sldChg chg="addSp modSp">
        <pc:chgData name="Robinson, Perrin" userId="3d049346-830d-4079-8418-e5a8841037c9" providerId="ADAL" clId="{117BFD78-8F5A-EA46-92E6-21694E307CCA}" dt="2019-11-06T15:42:19.524" v="1313"/>
        <pc:sldMkLst>
          <pc:docMk/>
          <pc:sldMk cId="426033272" sldId="259"/>
        </pc:sldMkLst>
        <pc:spChg chg="mod">
          <ac:chgData name="Robinson, Perrin" userId="3d049346-830d-4079-8418-e5a8841037c9" providerId="ADAL" clId="{117BFD78-8F5A-EA46-92E6-21694E307CCA}" dt="2019-11-06T03:51:23.714" v="2" actId="14100"/>
          <ac:spMkLst>
            <pc:docMk/>
            <pc:sldMk cId="426033272" sldId="259"/>
            <ac:spMk id="2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03:51:16.424" v="1" actId="14100"/>
          <ac:spMkLst>
            <pc:docMk/>
            <pc:sldMk cId="426033272" sldId="259"/>
            <ac:spMk id="3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42:19.524" v="1313"/>
          <ac:spMkLst>
            <pc:docMk/>
            <pc:sldMk cId="426033272" sldId="259"/>
            <ac:spMk id="4" creationId="{02482213-8E3F-9E4F-BB29-EABDAEC4A3EC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3:17.942" v="1322" actId="1582"/>
        <pc:sldMkLst>
          <pc:docMk/>
          <pc:sldMk cId="367289190" sldId="260"/>
        </pc:sldMkLst>
        <pc:spChg chg="mod">
          <ac:chgData name="Robinson, Perrin" userId="3d049346-830d-4079-8418-e5a8841037c9" providerId="ADAL" clId="{117BFD78-8F5A-EA46-92E6-21694E307CCA}" dt="2019-11-06T15:43:17.942" v="1322" actId="1582"/>
          <ac:spMkLst>
            <pc:docMk/>
            <pc:sldMk cId="367289190" sldId="260"/>
            <ac:spMk id="5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2:14.648" v="1311" actId="478"/>
          <ac:spMkLst>
            <pc:docMk/>
            <pc:sldMk cId="367289190" sldId="260"/>
            <ac:spMk id="6" creationId="{6D031823-EFC9-4C7E-B1CA-944A97258021}"/>
          </ac:spMkLst>
        </pc:spChg>
        <pc:spChg chg="add">
          <ac:chgData name="Robinson, Perrin" userId="3d049346-830d-4079-8418-e5a8841037c9" providerId="ADAL" clId="{117BFD78-8F5A-EA46-92E6-21694E307CCA}" dt="2019-11-06T15:42:15.495" v="1312"/>
          <ac:spMkLst>
            <pc:docMk/>
            <pc:sldMk cId="367289190" sldId="260"/>
            <ac:spMk id="7" creationId="{FF582854-2F59-7B4B-B214-77549CD4C715}"/>
          </ac:spMkLst>
        </pc:spChg>
        <pc:picChg chg="mod">
          <ac:chgData name="Robinson, Perrin" userId="3d049346-830d-4079-8418-e5a8841037c9" providerId="ADAL" clId="{117BFD78-8F5A-EA46-92E6-21694E307CCA}" dt="2019-11-06T15:27:41.125" v="777" actId="1076"/>
          <ac:picMkLst>
            <pc:docMk/>
            <pc:sldMk cId="367289190" sldId="260"/>
            <ac:picMk id="9" creationId="{4161798A-85F7-4A7B-A404-AA287FD6C7DD}"/>
          </ac:picMkLst>
        </pc:picChg>
      </pc:sldChg>
      <pc:sldChg chg="addSp delSp modSp">
        <pc:chgData name="Robinson, Perrin" userId="3d049346-830d-4079-8418-e5a8841037c9" providerId="ADAL" clId="{117BFD78-8F5A-EA46-92E6-21694E307CCA}" dt="2019-11-06T15:43:35.030" v="1334" actId="1038"/>
        <pc:sldMkLst>
          <pc:docMk/>
          <pc:sldMk cId="27874980" sldId="261"/>
        </pc:sldMkLst>
        <pc:spChg chg="mod">
          <ac:chgData name="Robinson, Perrin" userId="3d049346-830d-4079-8418-e5a8841037c9" providerId="ADAL" clId="{117BFD78-8F5A-EA46-92E6-21694E307CCA}" dt="2019-11-06T15:43:35.030" v="1334" actId="1038"/>
          <ac:spMkLst>
            <pc:docMk/>
            <pc:sldMk cId="27874980" sldId="261"/>
            <ac:spMk id="5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2:09.387" v="1309" actId="478"/>
          <ac:spMkLst>
            <pc:docMk/>
            <pc:sldMk cId="27874980" sldId="261"/>
            <ac:spMk id="6" creationId="{5C61EBE1-C8F4-4657-879C-F27F76BAA0C6}"/>
          </ac:spMkLst>
        </pc:spChg>
        <pc:spChg chg="add">
          <ac:chgData name="Robinson, Perrin" userId="3d049346-830d-4079-8418-e5a8841037c9" providerId="ADAL" clId="{117BFD78-8F5A-EA46-92E6-21694E307CCA}" dt="2019-11-06T15:42:10.181" v="1310"/>
          <ac:spMkLst>
            <pc:docMk/>
            <pc:sldMk cId="27874980" sldId="261"/>
            <ac:spMk id="7" creationId="{329FDF31-35C3-AE49-95C3-C1C250A11DA9}"/>
          </ac:spMkLst>
        </pc:spChg>
        <pc:picChg chg="mod">
          <ac:chgData name="Robinson, Perrin" userId="3d049346-830d-4079-8418-e5a8841037c9" providerId="ADAL" clId="{117BFD78-8F5A-EA46-92E6-21694E307CCA}" dt="2019-11-06T15:28:00.529" v="781" actId="1076"/>
          <ac:picMkLst>
            <pc:docMk/>
            <pc:sldMk cId="27874980" sldId="261"/>
            <ac:picMk id="4" creationId="{9CAB215A-952D-4648-9787-2D5F661D4E92}"/>
          </ac:picMkLst>
        </pc:picChg>
      </pc:sldChg>
      <pc:sldChg chg="addSp delSp modSp">
        <pc:chgData name="Robinson, Perrin" userId="3d049346-830d-4079-8418-e5a8841037c9" providerId="ADAL" clId="{117BFD78-8F5A-EA46-92E6-21694E307CCA}" dt="2019-11-06T15:42:00.605" v="1306"/>
        <pc:sldMkLst>
          <pc:docMk/>
          <pc:sldMk cId="238703347" sldId="262"/>
        </pc:sldMkLst>
        <pc:spChg chg="mod">
          <ac:chgData name="Robinson, Perrin" userId="3d049346-830d-4079-8418-e5a8841037c9" providerId="ADAL" clId="{117BFD78-8F5A-EA46-92E6-21694E307CCA}" dt="2019-11-06T15:29:24.031" v="782" actId="20577"/>
          <ac:spMkLst>
            <pc:docMk/>
            <pc:sldMk cId="238703347" sldId="262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2:00.010" v="1305" actId="478"/>
          <ac:spMkLst>
            <pc:docMk/>
            <pc:sldMk cId="238703347" sldId="262"/>
            <ac:spMk id="4" creationId="{0EEEE963-8B9A-4E0B-BBE3-0C3680600758}"/>
          </ac:spMkLst>
        </pc:spChg>
        <pc:spChg chg="add">
          <ac:chgData name="Robinson, Perrin" userId="3d049346-830d-4079-8418-e5a8841037c9" providerId="ADAL" clId="{117BFD78-8F5A-EA46-92E6-21694E307CCA}" dt="2019-11-06T15:42:00.605" v="1306"/>
          <ac:spMkLst>
            <pc:docMk/>
            <pc:sldMk cId="238703347" sldId="262"/>
            <ac:spMk id="5" creationId="{75C0B9C1-CB0B-1C4E-9E32-9A49A0A8B49C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1:46.501" v="1302" actId="1036"/>
        <pc:sldMkLst>
          <pc:docMk/>
          <pc:sldMk cId="1064634308" sldId="263"/>
        </pc:sldMkLst>
        <pc:spChg chg="mod">
          <ac:chgData name="Robinson, Perrin" userId="3d049346-830d-4079-8418-e5a8841037c9" providerId="ADAL" clId="{117BFD78-8F5A-EA46-92E6-21694E307CCA}" dt="2019-11-06T15:41:46.501" v="1302" actId="1036"/>
          <ac:spMkLst>
            <pc:docMk/>
            <pc:sldMk cId="1064634308" sldId="263"/>
            <ac:spMk id="2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15:31:47.692" v="790" actId="1076"/>
          <ac:spMkLst>
            <pc:docMk/>
            <pc:sldMk cId="1064634308" sldId="263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1:41.391" v="1294" actId="478"/>
          <ac:spMkLst>
            <pc:docMk/>
            <pc:sldMk cId="1064634308" sldId="263"/>
            <ac:spMk id="4" creationId="{6A9E79C5-0D8D-465D-B9E0-C5430B0B7F91}"/>
          </ac:spMkLst>
        </pc:spChg>
        <pc:spChg chg="add">
          <ac:chgData name="Robinson, Perrin" userId="3d049346-830d-4079-8418-e5a8841037c9" providerId="ADAL" clId="{117BFD78-8F5A-EA46-92E6-21694E307CCA}" dt="2019-11-06T15:41:42.547" v="1295"/>
          <ac:spMkLst>
            <pc:docMk/>
            <pc:sldMk cId="1064634308" sldId="263"/>
            <ac:spMk id="5" creationId="{17651E8D-5C69-BB4D-BE82-8CAC6F449AB7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1:37.599" v="1293"/>
        <pc:sldMkLst>
          <pc:docMk/>
          <pc:sldMk cId="369032534" sldId="264"/>
        </pc:sldMkLst>
        <pc:spChg chg="mod">
          <ac:chgData name="Robinson, Perrin" userId="3d049346-830d-4079-8418-e5a8841037c9" providerId="ADAL" clId="{117BFD78-8F5A-EA46-92E6-21694E307CCA}" dt="2019-11-06T15:31:54.433" v="795" actId="404"/>
          <ac:spMkLst>
            <pc:docMk/>
            <pc:sldMk cId="369032534" sldId="264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1:36.536" v="1292" actId="478"/>
          <ac:spMkLst>
            <pc:docMk/>
            <pc:sldMk cId="369032534" sldId="264"/>
            <ac:spMk id="5" creationId="{8BAAF6E8-991A-4B4C-96DE-4395A1C37BBD}"/>
          </ac:spMkLst>
        </pc:spChg>
        <pc:spChg chg="add">
          <ac:chgData name="Robinson, Perrin" userId="3d049346-830d-4079-8418-e5a8841037c9" providerId="ADAL" clId="{117BFD78-8F5A-EA46-92E6-21694E307CCA}" dt="2019-11-06T15:41:37.599" v="1293"/>
          <ac:spMkLst>
            <pc:docMk/>
            <pc:sldMk cId="369032534" sldId="264"/>
            <ac:spMk id="6" creationId="{283AD6B6-9BD9-8340-A31F-5D6CF675C4D9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1:22.230" v="1288"/>
        <pc:sldMkLst>
          <pc:docMk/>
          <pc:sldMk cId="1303017814" sldId="265"/>
        </pc:sldMkLst>
        <pc:spChg chg="mod">
          <ac:chgData name="Robinson, Perrin" userId="3d049346-830d-4079-8418-e5a8841037c9" providerId="ADAL" clId="{117BFD78-8F5A-EA46-92E6-21694E307CCA}" dt="2019-11-06T03:55:06.245" v="72" actId="113"/>
          <ac:spMkLst>
            <pc:docMk/>
            <pc:sldMk cId="1303017814" sldId="265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1:21.052" v="1287" actId="478"/>
          <ac:spMkLst>
            <pc:docMk/>
            <pc:sldMk cId="1303017814" sldId="265"/>
            <ac:spMk id="4" creationId="{F5309E8B-CE22-4F16-B300-E6E419BBC34A}"/>
          </ac:spMkLst>
        </pc:spChg>
        <pc:spChg chg="add">
          <ac:chgData name="Robinson, Perrin" userId="3d049346-830d-4079-8418-e5a8841037c9" providerId="ADAL" clId="{117BFD78-8F5A-EA46-92E6-21694E307CCA}" dt="2019-11-06T15:41:22.230" v="1288"/>
          <ac:spMkLst>
            <pc:docMk/>
            <pc:sldMk cId="1303017814" sldId="265"/>
            <ac:spMk id="5" creationId="{064153FE-4A9A-604F-947E-443F56B070B8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1:30.440" v="1291" actId="113"/>
        <pc:sldMkLst>
          <pc:docMk/>
          <pc:sldMk cId="237120751" sldId="267"/>
        </pc:sldMkLst>
        <pc:spChg chg="mod">
          <ac:chgData name="Robinson, Perrin" userId="3d049346-830d-4079-8418-e5a8841037c9" providerId="ADAL" clId="{117BFD78-8F5A-EA46-92E6-21694E307CCA}" dt="2019-11-06T15:41:30.440" v="1291" actId="113"/>
          <ac:spMkLst>
            <pc:docMk/>
            <pc:sldMk cId="237120751" sldId="267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1:26.795" v="1289" actId="478"/>
          <ac:spMkLst>
            <pc:docMk/>
            <pc:sldMk cId="237120751" sldId="267"/>
            <ac:spMk id="4" creationId="{65372092-703E-4F92-8486-00DE9F75D46B}"/>
          </ac:spMkLst>
        </pc:spChg>
        <pc:spChg chg="add">
          <ac:chgData name="Robinson, Perrin" userId="3d049346-830d-4079-8418-e5a8841037c9" providerId="ADAL" clId="{117BFD78-8F5A-EA46-92E6-21694E307CCA}" dt="2019-11-06T15:41:27.864" v="1290"/>
          <ac:spMkLst>
            <pc:docMk/>
            <pc:sldMk cId="237120751" sldId="267"/>
            <ac:spMk id="5" creationId="{F390F98F-4705-5B4D-9F8C-549063223125}"/>
          </ac:spMkLst>
        </pc:spChg>
      </pc:sldChg>
      <pc:sldChg chg="addSp delSp">
        <pc:chgData name="Robinson, Perrin" userId="3d049346-830d-4079-8418-e5a8841037c9" providerId="ADAL" clId="{117BFD78-8F5A-EA46-92E6-21694E307CCA}" dt="2019-11-06T15:41:00.288" v="1281"/>
        <pc:sldMkLst>
          <pc:docMk/>
          <pc:sldMk cId="65526414" sldId="268"/>
        </pc:sldMkLst>
        <pc:spChg chg="del">
          <ac:chgData name="Robinson, Perrin" userId="3d049346-830d-4079-8418-e5a8841037c9" providerId="ADAL" clId="{117BFD78-8F5A-EA46-92E6-21694E307CCA}" dt="2019-11-06T15:40:59.042" v="1280" actId="478"/>
          <ac:spMkLst>
            <pc:docMk/>
            <pc:sldMk cId="65526414" sldId="268"/>
            <ac:spMk id="4" creationId="{8227D006-E2D7-40D9-8506-E97CFFDCA069}"/>
          </ac:spMkLst>
        </pc:spChg>
        <pc:spChg chg="add">
          <ac:chgData name="Robinson, Perrin" userId="3d049346-830d-4079-8418-e5a8841037c9" providerId="ADAL" clId="{117BFD78-8F5A-EA46-92E6-21694E307CCA}" dt="2019-11-06T15:41:00.288" v="1281"/>
          <ac:spMkLst>
            <pc:docMk/>
            <pc:sldMk cId="65526414" sldId="268"/>
            <ac:spMk id="5" creationId="{95F64592-5541-8D42-8505-7C3BDA2B6FBA}"/>
          </ac:spMkLst>
        </pc:spChg>
      </pc:sldChg>
      <pc:sldChg chg="addSp delSp">
        <pc:chgData name="Robinson, Perrin" userId="3d049346-830d-4079-8418-e5a8841037c9" providerId="ADAL" clId="{117BFD78-8F5A-EA46-92E6-21694E307CCA}" dt="2019-11-06T15:40:53.353" v="1279"/>
        <pc:sldMkLst>
          <pc:docMk/>
          <pc:sldMk cId="75331966" sldId="269"/>
        </pc:sldMkLst>
        <pc:spChg chg="del">
          <ac:chgData name="Robinson, Perrin" userId="3d049346-830d-4079-8418-e5a8841037c9" providerId="ADAL" clId="{117BFD78-8F5A-EA46-92E6-21694E307CCA}" dt="2019-11-06T15:40:52.253" v="1278" actId="478"/>
          <ac:spMkLst>
            <pc:docMk/>
            <pc:sldMk cId="75331966" sldId="269"/>
            <ac:spMk id="4" creationId="{B11B9C97-02B1-4414-A6AB-8194A1D2326D}"/>
          </ac:spMkLst>
        </pc:spChg>
        <pc:spChg chg="add">
          <ac:chgData name="Robinson, Perrin" userId="3d049346-830d-4079-8418-e5a8841037c9" providerId="ADAL" clId="{117BFD78-8F5A-EA46-92E6-21694E307CCA}" dt="2019-11-06T15:40:53.353" v="1279"/>
          <ac:spMkLst>
            <pc:docMk/>
            <pc:sldMk cId="75331966" sldId="269"/>
            <ac:spMk id="5" creationId="{7DE057FE-AD9C-8142-A658-9098A5CD0996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39:57.087" v="1265"/>
        <pc:sldMkLst>
          <pc:docMk/>
          <pc:sldMk cId="1998724294" sldId="270"/>
        </pc:sldMkLst>
        <pc:spChg chg="mod">
          <ac:chgData name="Robinson, Perrin" userId="3d049346-830d-4079-8418-e5a8841037c9" providerId="ADAL" clId="{117BFD78-8F5A-EA46-92E6-21694E307CCA}" dt="2019-11-06T15:36:08.271" v="911" actId="1036"/>
          <ac:spMkLst>
            <pc:docMk/>
            <pc:sldMk cId="1998724294" sldId="270"/>
            <ac:spMk id="2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39:55.828" v="1264" actId="478"/>
          <ac:spMkLst>
            <pc:docMk/>
            <pc:sldMk cId="1998724294" sldId="270"/>
            <ac:spMk id="5" creationId="{A968FA96-F64B-4768-969F-2642157B6C9D}"/>
          </ac:spMkLst>
        </pc:spChg>
        <pc:spChg chg="mod">
          <ac:chgData name="Robinson, Perrin" userId="3d049346-830d-4079-8418-e5a8841037c9" providerId="ADAL" clId="{117BFD78-8F5A-EA46-92E6-21694E307CCA}" dt="2019-11-06T15:36:19.767" v="931" actId="20577"/>
          <ac:spMkLst>
            <pc:docMk/>
            <pc:sldMk cId="1998724294" sldId="270"/>
            <ac:spMk id="6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39:57.087" v="1265"/>
          <ac:spMkLst>
            <pc:docMk/>
            <pc:sldMk cId="1998724294" sldId="270"/>
            <ac:spMk id="7" creationId="{62C389D5-BD42-D148-B92E-7AB95A6ACF85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39:51.994" v="1263" actId="113"/>
        <pc:sldMkLst>
          <pc:docMk/>
          <pc:sldMk cId="1805464765" sldId="271"/>
        </pc:sldMkLst>
        <pc:spChg chg="del">
          <ac:chgData name="Robinson, Perrin" userId="3d049346-830d-4079-8418-e5a8841037c9" providerId="ADAL" clId="{117BFD78-8F5A-EA46-92E6-21694E307CCA}" dt="2019-11-06T15:39:40.144" v="1260" actId="478"/>
          <ac:spMkLst>
            <pc:docMk/>
            <pc:sldMk cId="1805464765" sldId="271"/>
            <ac:spMk id="6" creationId="{00A59BFD-F473-4DEF-A02D-FD208657F02B}"/>
          </ac:spMkLst>
        </pc:spChg>
        <pc:spChg chg="add del">
          <ac:chgData name="Robinson, Perrin" userId="3d049346-830d-4079-8418-e5a8841037c9" providerId="ADAL" clId="{117BFD78-8F5A-EA46-92E6-21694E307CCA}" dt="2019-11-06T15:39:39.604" v="1259"/>
          <ac:spMkLst>
            <pc:docMk/>
            <pc:sldMk cId="1805464765" sldId="271"/>
            <ac:spMk id="7" creationId="{B9A83ACA-5A2F-944A-B783-0283FB25D707}"/>
          </ac:spMkLst>
        </pc:spChg>
        <pc:spChg chg="add mod">
          <ac:chgData name="Robinson, Perrin" userId="3d049346-830d-4079-8418-e5a8841037c9" providerId="ADAL" clId="{117BFD78-8F5A-EA46-92E6-21694E307CCA}" dt="2019-11-06T15:39:51.994" v="1263" actId="113"/>
          <ac:spMkLst>
            <pc:docMk/>
            <pc:sldMk cId="1805464765" sldId="271"/>
            <ac:spMk id="8" creationId="{10B5FDE7-CD64-E344-80E6-BE074C0AA799}"/>
          </ac:spMkLst>
        </pc:spChg>
      </pc:sldChg>
      <pc:sldChg chg="addSp delSp">
        <pc:chgData name="Robinson, Perrin" userId="3d049346-830d-4079-8418-e5a8841037c9" providerId="ADAL" clId="{117BFD78-8F5A-EA46-92E6-21694E307CCA}" dt="2019-11-06T15:39:19.432" v="1253"/>
        <pc:sldMkLst>
          <pc:docMk/>
          <pc:sldMk cId="766165322" sldId="273"/>
        </pc:sldMkLst>
        <pc:spChg chg="del">
          <ac:chgData name="Robinson, Perrin" userId="3d049346-830d-4079-8418-e5a8841037c9" providerId="ADAL" clId="{117BFD78-8F5A-EA46-92E6-21694E307CCA}" dt="2019-11-06T15:39:18.224" v="1252" actId="478"/>
          <ac:spMkLst>
            <pc:docMk/>
            <pc:sldMk cId="766165322" sldId="273"/>
            <ac:spMk id="4" creationId="{32CA9FFB-E966-4142-82CA-EEEA5A95D314}"/>
          </ac:spMkLst>
        </pc:spChg>
        <pc:spChg chg="add del">
          <ac:chgData name="Robinson, Perrin" userId="3d049346-830d-4079-8418-e5a8841037c9" providerId="ADAL" clId="{117BFD78-8F5A-EA46-92E6-21694E307CCA}" dt="2019-11-06T15:39:13.168" v="1249"/>
          <ac:spMkLst>
            <pc:docMk/>
            <pc:sldMk cId="766165322" sldId="273"/>
            <ac:spMk id="6" creationId="{40D9A082-3785-9F4B-BE02-2DEF5B4B4E95}"/>
          </ac:spMkLst>
        </pc:spChg>
        <pc:spChg chg="add del">
          <ac:chgData name="Robinson, Perrin" userId="3d049346-830d-4079-8418-e5a8841037c9" providerId="ADAL" clId="{117BFD78-8F5A-EA46-92E6-21694E307CCA}" dt="2019-11-06T15:39:17.068" v="1251"/>
          <ac:spMkLst>
            <pc:docMk/>
            <pc:sldMk cId="766165322" sldId="273"/>
            <ac:spMk id="7" creationId="{4552BD87-4726-E146-9923-EF52DD87D8CA}"/>
          </ac:spMkLst>
        </pc:spChg>
        <pc:spChg chg="add">
          <ac:chgData name="Robinson, Perrin" userId="3d049346-830d-4079-8418-e5a8841037c9" providerId="ADAL" clId="{117BFD78-8F5A-EA46-92E6-21694E307CCA}" dt="2019-11-06T15:39:19.432" v="1253"/>
          <ac:spMkLst>
            <pc:docMk/>
            <pc:sldMk cId="766165322" sldId="273"/>
            <ac:spMk id="8" creationId="{6376362E-E6A8-6B48-9DA6-82FAA4EF6913}"/>
          </ac:spMkLst>
        </pc:spChg>
      </pc:sldChg>
      <pc:sldChg chg="addSp delSp modSp del">
        <pc:chgData name="Robinson, Perrin" userId="3d049346-830d-4079-8418-e5a8841037c9" providerId="ADAL" clId="{117BFD78-8F5A-EA46-92E6-21694E307CCA}" dt="2019-11-06T23:41:55.856" v="1340" actId="2696"/>
        <pc:sldMkLst>
          <pc:docMk/>
          <pc:sldMk cId="1182179964" sldId="274"/>
        </pc:sldMkLst>
        <pc:spChg chg="mod">
          <ac:chgData name="Robinson, Perrin" userId="3d049346-830d-4079-8418-e5a8841037c9" providerId="ADAL" clId="{117BFD78-8F5A-EA46-92E6-21694E307CCA}" dt="2019-11-06T03:52:37.682" v="50" actId="27636"/>
          <ac:spMkLst>
            <pc:docMk/>
            <pc:sldMk cId="1182179964" sldId="274"/>
            <ac:spMk id="3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42:04.537" v="1308"/>
          <ac:spMkLst>
            <pc:docMk/>
            <pc:sldMk cId="1182179964" sldId="274"/>
            <ac:spMk id="6" creationId="{B028F94C-8F12-574D-A637-74ED6933FCE3}"/>
          </ac:spMkLst>
        </pc:spChg>
        <pc:spChg chg="del">
          <ac:chgData name="Robinson, Perrin" userId="3d049346-830d-4079-8418-e5a8841037c9" providerId="ADAL" clId="{117BFD78-8F5A-EA46-92E6-21694E307CCA}" dt="2019-11-06T15:42:03.809" v="1307" actId="478"/>
          <ac:spMkLst>
            <pc:docMk/>
            <pc:sldMk cId="1182179964" sldId="274"/>
            <ac:spMk id="9" creationId="{4FDC5E03-B4A8-421E-BD41-C8AE70D3EE81}"/>
          </ac:spMkLst>
        </pc:spChg>
        <pc:picChg chg="mod">
          <ac:chgData name="Robinson, Perrin" userId="3d049346-830d-4079-8418-e5a8841037c9" providerId="ADAL" clId="{117BFD78-8F5A-EA46-92E6-21694E307CCA}" dt="2019-11-06T03:51:50.666" v="4"/>
          <ac:picMkLst>
            <pc:docMk/>
            <pc:sldMk cId="1182179964" sldId="274"/>
            <ac:picMk id="10" creationId="{3D3F5913-CDA0-4B04-9427-94BB417CAB76}"/>
          </ac:picMkLst>
        </pc:picChg>
      </pc:sldChg>
      <pc:sldChg chg="addSp modSp">
        <pc:chgData name="Robinson, Perrin" userId="3d049346-830d-4079-8418-e5a8841037c9" providerId="ADAL" clId="{117BFD78-8F5A-EA46-92E6-21694E307CCA}" dt="2019-11-06T15:41:54.712" v="1304" actId="14100"/>
        <pc:sldMkLst>
          <pc:docMk/>
          <pc:sldMk cId="1082660957" sldId="275"/>
        </pc:sldMkLst>
        <pc:spChg chg="mod">
          <ac:chgData name="Robinson, Perrin" userId="3d049346-830d-4079-8418-e5a8841037c9" providerId="ADAL" clId="{117BFD78-8F5A-EA46-92E6-21694E307CCA}" dt="2019-11-06T03:53:01.214" v="51" actId="1076"/>
          <ac:spMkLst>
            <pc:docMk/>
            <pc:sldMk cId="1082660957" sldId="275"/>
            <ac:spMk id="4" creationId="{00000000-0000-0000-0000-000000000000}"/>
          </ac:spMkLst>
        </pc:spChg>
        <pc:spChg chg="add mod">
          <ac:chgData name="Robinson, Perrin" userId="3d049346-830d-4079-8418-e5a8841037c9" providerId="ADAL" clId="{117BFD78-8F5A-EA46-92E6-21694E307CCA}" dt="2019-11-06T15:41:54.712" v="1304" actId="14100"/>
          <ac:spMkLst>
            <pc:docMk/>
            <pc:sldMk cId="1082660957" sldId="275"/>
            <ac:spMk id="5" creationId="{D69430B1-0386-AA47-869D-15880D96FBDC}"/>
          </ac:spMkLst>
        </pc:spChg>
        <pc:graphicFrameChg chg="mod">
          <ac:chgData name="Robinson, Perrin" userId="3d049346-830d-4079-8418-e5a8841037c9" providerId="ADAL" clId="{117BFD78-8F5A-EA46-92E6-21694E307CCA}" dt="2019-11-06T15:29:29.082" v="783" actId="1076"/>
          <ac:graphicFrameMkLst>
            <pc:docMk/>
            <pc:sldMk cId="1082660957" sldId="275"/>
            <ac:graphicFrameMk id="3" creationId="{E06D5025-0B23-4226-BF68-45561246A61A}"/>
          </ac:graphicFrameMkLst>
        </pc:graphicFrameChg>
      </pc:sldChg>
      <pc:sldChg chg="addSp delSp modSp">
        <pc:chgData name="Robinson, Perrin" userId="3d049346-830d-4079-8418-e5a8841037c9" providerId="ADAL" clId="{117BFD78-8F5A-EA46-92E6-21694E307CCA}" dt="2019-11-06T15:40:25.792" v="1273" actId="14100"/>
        <pc:sldMkLst>
          <pc:docMk/>
          <pc:sldMk cId="2143388652" sldId="276"/>
        </pc:sldMkLst>
        <pc:spChg chg="del mod">
          <ac:chgData name="Robinson, Perrin" userId="3d049346-830d-4079-8418-e5a8841037c9" providerId="ADAL" clId="{117BFD78-8F5A-EA46-92E6-21694E307CCA}" dt="2019-11-06T15:34:39.566" v="855" actId="478"/>
          <ac:spMkLst>
            <pc:docMk/>
            <pc:sldMk cId="2143388652" sldId="276"/>
            <ac:spMk id="2" creationId="{00000000-0000-0000-0000-000000000000}"/>
          </ac:spMkLst>
        </pc:spChg>
        <pc:spChg chg="add mod">
          <ac:chgData name="Robinson, Perrin" userId="3d049346-830d-4079-8418-e5a8841037c9" providerId="ADAL" clId="{117BFD78-8F5A-EA46-92E6-21694E307CCA}" dt="2019-11-06T15:34:37.449" v="854" actId="571"/>
          <ac:spMkLst>
            <pc:docMk/>
            <pc:sldMk cId="2143388652" sldId="276"/>
            <ac:spMk id="5" creationId="{46811DDF-7F87-F744-854F-6B82B3293290}"/>
          </ac:spMkLst>
        </pc:spChg>
        <pc:spChg chg="add del mod">
          <ac:chgData name="Robinson, Perrin" userId="3d049346-830d-4079-8418-e5a8841037c9" providerId="ADAL" clId="{117BFD78-8F5A-EA46-92E6-21694E307CCA}" dt="2019-11-06T15:34:41.832" v="856" actId="478"/>
          <ac:spMkLst>
            <pc:docMk/>
            <pc:sldMk cId="2143388652" sldId="276"/>
            <ac:spMk id="7" creationId="{F5DA599F-8270-0E4F-8DB8-30C73A0C09F1}"/>
          </ac:spMkLst>
        </pc:spChg>
        <pc:spChg chg="add mod">
          <ac:chgData name="Robinson, Perrin" userId="3d049346-830d-4079-8418-e5a8841037c9" providerId="ADAL" clId="{117BFD78-8F5A-EA46-92E6-21694E307CCA}" dt="2019-11-06T15:40:25.792" v="1273" actId="14100"/>
          <ac:spMkLst>
            <pc:docMk/>
            <pc:sldMk cId="2143388652" sldId="276"/>
            <ac:spMk id="8" creationId="{493EC5B1-073B-9648-AF28-1C7D6DA0A271}"/>
          </ac:spMkLst>
        </pc:spChg>
      </pc:sldChg>
      <pc:sldChg chg="addSp modSp">
        <pc:chgData name="Robinson, Perrin" userId="3d049346-830d-4079-8418-e5a8841037c9" providerId="ADAL" clId="{117BFD78-8F5A-EA46-92E6-21694E307CCA}" dt="2019-11-06T15:40:11.109" v="1269" actId="14100"/>
        <pc:sldMkLst>
          <pc:docMk/>
          <pc:sldMk cId="473759113" sldId="278"/>
        </pc:sldMkLst>
        <pc:spChg chg="mod">
          <ac:chgData name="Robinson, Perrin" userId="3d049346-830d-4079-8418-e5a8841037c9" providerId="ADAL" clId="{117BFD78-8F5A-EA46-92E6-21694E307CCA}" dt="2019-11-06T15:36:02.351" v="908" actId="1035"/>
          <ac:spMkLst>
            <pc:docMk/>
            <pc:sldMk cId="473759113" sldId="278"/>
            <ac:spMk id="2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15:35:54.072" v="900" actId="14100"/>
          <ac:spMkLst>
            <pc:docMk/>
            <pc:sldMk cId="473759113" sldId="278"/>
            <ac:spMk id="3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15:35:46.270" v="898" actId="20577"/>
          <ac:spMkLst>
            <pc:docMk/>
            <pc:sldMk cId="473759113" sldId="278"/>
            <ac:spMk id="4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15:35:43.224" v="895" actId="20577"/>
          <ac:spMkLst>
            <pc:docMk/>
            <pc:sldMk cId="473759113" sldId="278"/>
            <ac:spMk id="5" creationId="{00000000-0000-0000-0000-000000000000}"/>
          </ac:spMkLst>
        </pc:spChg>
        <pc:spChg chg="add mod">
          <ac:chgData name="Robinson, Perrin" userId="3d049346-830d-4079-8418-e5a8841037c9" providerId="ADAL" clId="{117BFD78-8F5A-EA46-92E6-21694E307CCA}" dt="2019-11-06T15:40:11.109" v="1269" actId="14100"/>
          <ac:spMkLst>
            <pc:docMk/>
            <pc:sldMk cId="473759113" sldId="278"/>
            <ac:spMk id="6" creationId="{226A47F7-CF0C-594F-8F47-DAC0C4D07587}"/>
          </ac:spMkLst>
        </pc:spChg>
      </pc:sldChg>
      <pc:sldChg chg="modSp">
        <pc:chgData name="Robinson, Perrin" userId="3d049346-830d-4079-8418-e5a8841037c9" providerId="ADAL" clId="{117BFD78-8F5A-EA46-92E6-21694E307CCA}" dt="2019-11-06T23:30:23.756" v="1338" actId="14100"/>
        <pc:sldMkLst>
          <pc:docMk/>
          <pc:sldMk cId="896302077" sldId="281"/>
        </pc:sldMkLst>
        <pc:spChg chg="mod">
          <ac:chgData name="Robinson, Perrin" userId="3d049346-830d-4079-8418-e5a8841037c9" providerId="ADAL" clId="{117BFD78-8F5A-EA46-92E6-21694E307CCA}" dt="2019-11-06T23:29:58.706" v="1335" actId="14100"/>
          <ac:spMkLst>
            <pc:docMk/>
            <pc:sldMk cId="896302077" sldId="281"/>
            <ac:spMk id="2" creationId="{404DA124-2EEE-4AA2-B562-AEB843BBD194}"/>
          </ac:spMkLst>
        </pc:spChg>
        <pc:spChg chg="mod">
          <ac:chgData name="Robinson, Perrin" userId="3d049346-830d-4079-8418-e5a8841037c9" providerId="ADAL" clId="{117BFD78-8F5A-EA46-92E6-21694E307CCA}" dt="2019-11-06T23:30:23.756" v="1338" actId="14100"/>
          <ac:spMkLst>
            <pc:docMk/>
            <pc:sldMk cId="896302077" sldId="281"/>
            <ac:spMk id="6" creationId="{1070046B-F067-4F06-A834-C5620120C66F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0:44.333" v="1277"/>
        <pc:sldMkLst>
          <pc:docMk/>
          <pc:sldMk cId="223865672" sldId="282"/>
        </pc:sldMkLst>
        <pc:spChg chg="mod">
          <ac:chgData name="Robinson, Perrin" userId="3d049346-830d-4079-8418-e5a8841037c9" providerId="ADAL" clId="{117BFD78-8F5A-EA46-92E6-21694E307CCA}" dt="2019-11-06T03:57:54.741" v="118" actId="1076"/>
          <ac:spMkLst>
            <pc:docMk/>
            <pc:sldMk cId="223865672" sldId="282"/>
            <ac:spMk id="3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0:43.088" v="1276" actId="478"/>
          <ac:spMkLst>
            <pc:docMk/>
            <pc:sldMk cId="223865672" sldId="282"/>
            <ac:spMk id="4" creationId="{B096C879-4EFB-4DCC-A37B-7ADB40ACCA62}"/>
          </ac:spMkLst>
        </pc:spChg>
        <pc:spChg chg="add">
          <ac:chgData name="Robinson, Perrin" userId="3d049346-830d-4079-8418-e5a8841037c9" providerId="ADAL" clId="{117BFD78-8F5A-EA46-92E6-21694E307CCA}" dt="2019-11-06T15:40:44.333" v="1277"/>
          <ac:spMkLst>
            <pc:docMk/>
            <pc:sldMk cId="223865672" sldId="282"/>
            <ac:spMk id="6" creationId="{673C43FD-8A86-214E-B42C-5E9D3407DB3B}"/>
          </ac:spMkLst>
        </pc:spChg>
        <pc:picChg chg="mod">
          <ac:chgData name="Robinson, Perrin" userId="3d049346-830d-4079-8418-e5a8841037c9" providerId="ADAL" clId="{117BFD78-8F5A-EA46-92E6-21694E307CCA}" dt="2019-11-06T03:57:56.957" v="119" actId="1076"/>
          <ac:picMkLst>
            <pc:docMk/>
            <pc:sldMk cId="223865672" sldId="282"/>
            <ac:picMk id="5" creationId="{00000000-0000-0000-0000-000000000000}"/>
          </ac:picMkLst>
        </pc:picChg>
      </pc:sldChg>
      <pc:sldChg chg="addSp delSp modSp">
        <pc:chgData name="Robinson, Perrin" userId="3d049346-830d-4079-8418-e5a8841037c9" providerId="ADAL" clId="{117BFD78-8F5A-EA46-92E6-21694E307CCA}" dt="2019-11-06T15:41:11.450" v="1284"/>
        <pc:sldMkLst>
          <pc:docMk/>
          <pc:sldMk cId="2437271159" sldId="283"/>
        </pc:sldMkLst>
        <pc:spChg chg="mod">
          <ac:chgData name="Robinson, Perrin" userId="3d049346-830d-4079-8418-e5a8841037c9" providerId="ADAL" clId="{117BFD78-8F5A-EA46-92E6-21694E307CCA}" dt="2019-11-06T15:33:37.789" v="852" actId="14100"/>
          <ac:spMkLst>
            <pc:docMk/>
            <pc:sldMk cId="2437271159" sldId="283"/>
            <ac:spMk id="2" creationId="{8993B3D9-192D-48F3-9E45-EBC58928CE22}"/>
          </ac:spMkLst>
        </pc:spChg>
        <pc:spChg chg="mod">
          <ac:chgData name="Robinson, Perrin" userId="3d049346-830d-4079-8418-e5a8841037c9" providerId="ADAL" clId="{117BFD78-8F5A-EA46-92E6-21694E307CCA}" dt="2019-11-06T15:41:07.925" v="1282" actId="115"/>
          <ac:spMkLst>
            <pc:docMk/>
            <pc:sldMk cId="2437271159" sldId="283"/>
            <ac:spMk id="3" creationId="{A1512BBB-0696-4456-855F-19D1719DA33E}"/>
          </ac:spMkLst>
        </pc:spChg>
        <pc:spChg chg="del">
          <ac:chgData name="Robinson, Perrin" userId="3d049346-830d-4079-8418-e5a8841037c9" providerId="ADAL" clId="{117BFD78-8F5A-EA46-92E6-21694E307CCA}" dt="2019-11-06T15:41:10.405" v="1283" actId="478"/>
          <ac:spMkLst>
            <pc:docMk/>
            <pc:sldMk cId="2437271159" sldId="283"/>
            <ac:spMk id="4" creationId="{6B3CB107-215B-4368-B061-5C095A684E17}"/>
          </ac:spMkLst>
        </pc:spChg>
        <pc:spChg chg="add">
          <ac:chgData name="Robinson, Perrin" userId="3d049346-830d-4079-8418-e5a8841037c9" providerId="ADAL" clId="{117BFD78-8F5A-EA46-92E6-21694E307CCA}" dt="2019-11-06T15:41:11.450" v="1284"/>
          <ac:spMkLst>
            <pc:docMk/>
            <pc:sldMk cId="2437271159" sldId="283"/>
            <ac:spMk id="5" creationId="{41762314-F524-944D-9FA7-73ABC1416B2C}"/>
          </ac:spMkLst>
        </pc:spChg>
      </pc:sldChg>
      <pc:sldChg chg="addSp delSp">
        <pc:chgData name="Robinson, Perrin" userId="3d049346-830d-4079-8418-e5a8841037c9" providerId="ADAL" clId="{117BFD78-8F5A-EA46-92E6-21694E307CCA}" dt="2019-11-06T15:41:17.354" v="1286"/>
        <pc:sldMkLst>
          <pc:docMk/>
          <pc:sldMk cId="792969937" sldId="284"/>
        </pc:sldMkLst>
        <pc:spChg chg="del">
          <ac:chgData name="Robinson, Perrin" userId="3d049346-830d-4079-8418-e5a8841037c9" providerId="ADAL" clId="{117BFD78-8F5A-EA46-92E6-21694E307CCA}" dt="2019-11-06T15:41:16.415" v="1285" actId="478"/>
          <ac:spMkLst>
            <pc:docMk/>
            <pc:sldMk cId="792969937" sldId="284"/>
            <ac:spMk id="4" creationId="{8C72E059-EE4E-44B6-9422-58E82D7F754A}"/>
          </ac:spMkLst>
        </pc:spChg>
        <pc:spChg chg="add">
          <ac:chgData name="Robinson, Perrin" userId="3d049346-830d-4079-8418-e5a8841037c9" providerId="ADAL" clId="{117BFD78-8F5A-EA46-92E6-21694E307CCA}" dt="2019-11-06T15:41:17.354" v="1286"/>
          <ac:spMkLst>
            <pc:docMk/>
            <pc:sldMk cId="792969937" sldId="284"/>
            <ac:spMk id="5" creationId="{C9D5736F-CA50-3B44-9889-CC46533BF512}"/>
          </ac:spMkLst>
        </pc:spChg>
      </pc:sldChg>
      <pc:sldChg chg="addSp delSp">
        <pc:chgData name="Robinson, Perrin" userId="3d049346-830d-4079-8418-e5a8841037c9" providerId="ADAL" clId="{117BFD78-8F5A-EA46-92E6-21694E307CCA}" dt="2019-11-06T15:39:32.191" v="1257"/>
        <pc:sldMkLst>
          <pc:docMk/>
          <pc:sldMk cId="3261828466" sldId="285"/>
        </pc:sldMkLst>
        <pc:spChg chg="del">
          <ac:chgData name="Robinson, Perrin" userId="3d049346-830d-4079-8418-e5a8841037c9" providerId="ADAL" clId="{117BFD78-8F5A-EA46-92E6-21694E307CCA}" dt="2019-11-06T15:39:30.940" v="1256" actId="478"/>
          <ac:spMkLst>
            <pc:docMk/>
            <pc:sldMk cId="3261828466" sldId="285"/>
            <ac:spMk id="6" creationId="{3A5CF83B-E735-409D-93C1-920F712B3E6F}"/>
          </ac:spMkLst>
        </pc:spChg>
        <pc:spChg chg="add">
          <ac:chgData name="Robinson, Perrin" userId="3d049346-830d-4079-8418-e5a8841037c9" providerId="ADAL" clId="{117BFD78-8F5A-EA46-92E6-21694E307CCA}" dt="2019-11-06T15:39:32.191" v="1257"/>
          <ac:spMkLst>
            <pc:docMk/>
            <pc:sldMk cId="3261828466" sldId="285"/>
            <ac:spMk id="7" creationId="{5B9DECFE-D010-384D-ADE3-E2B32D0696C7}"/>
          </ac:spMkLst>
        </pc:spChg>
      </pc:sldChg>
      <pc:sldChg chg="addSp delSp">
        <pc:chgData name="Robinson, Perrin" userId="3d049346-830d-4079-8418-e5a8841037c9" providerId="ADAL" clId="{117BFD78-8F5A-EA46-92E6-21694E307CCA}" dt="2019-11-06T15:39:25.074" v="1255"/>
        <pc:sldMkLst>
          <pc:docMk/>
          <pc:sldMk cId="1746099734" sldId="286"/>
        </pc:sldMkLst>
        <pc:spChg chg="del">
          <ac:chgData name="Robinson, Perrin" userId="3d049346-830d-4079-8418-e5a8841037c9" providerId="ADAL" clId="{117BFD78-8F5A-EA46-92E6-21694E307CCA}" dt="2019-11-06T15:39:23.955" v="1254" actId="478"/>
          <ac:spMkLst>
            <pc:docMk/>
            <pc:sldMk cId="1746099734" sldId="286"/>
            <ac:spMk id="7" creationId="{DA861F83-B984-4FDF-98AC-66ABD805C616}"/>
          </ac:spMkLst>
        </pc:spChg>
        <pc:spChg chg="add">
          <ac:chgData name="Robinson, Perrin" userId="3d049346-830d-4079-8418-e5a8841037c9" providerId="ADAL" clId="{117BFD78-8F5A-EA46-92E6-21694E307CCA}" dt="2019-11-06T15:39:25.074" v="1255"/>
          <ac:spMkLst>
            <pc:docMk/>
            <pc:sldMk cId="1746099734" sldId="286"/>
            <ac:spMk id="8" creationId="{A25DA011-7F8C-0D44-B7D2-BF37FE179B7A}"/>
          </ac:spMkLst>
        </pc:spChg>
      </pc:sldChg>
      <pc:sldChg chg="modSp">
        <pc:chgData name="Robinson, Perrin" userId="3d049346-830d-4079-8418-e5a8841037c9" providerId="ADAL" clId="{117BFD78-8F5A-EA46-92E6-21694E307CCA}" dt="2019-11-06T15:34:09.968" v="853" actId="12788"/>
        <pc:sldMkLst>
          <pc:docMk/>
          <pc:sldMk cId="2185931321" sldId="314"/>
        </pc:sldMkLst>
        <pc:spChg chg="mod">
          <ac:chgData name="Robinson, Perrin" userId="3d049346-830d-4079-8418-e5a8841037c9" providerId="ADAL" clId="{117BFD78-8F5A-EA46-92E6-21694E307CCA}" dt="2019-11-06T03:56:58.566" v="96" actId="2711"/>
          <ac:spMkLst>
            <pc:docMk/>
            <pc:sldMk cId="2185931321" sldId="314"/>
            <ac:spMk id="6" creationId="{1070046B-F067-4F06-A834-C5620120C66F}"/>
          </ac:spMkLst>
        </pc:spChg>
        <pc:spChg chg="mod">
          <ac:chgData name="Robinson, Perrin" userId="3d049346-830d-4079-8418-e5a8841037c9" providerId="ADAL" clId="{117BFD78-8F5A-EA46-92E6-21694E307CCA}" dt="2019-11-06T15:34:09.968" v="853" actId="12788"/>
          <ac:spMkLst>
            <pc:docMk/>
            <pc:sldMk cId="2185931321" sldId="314"/>
            <ac:spMk id="12" creationId="{1A33B46F-28B0-4DF7-844E-C1B508A40514}"/>
          </ac:spMkLst>
        </pc:spChg>
        <pc:picChg chg="mod">
          <ac:chgData name="Robinson, Perrin" userId="3d049346-830d-4079-8418-e5a8841037c9" providerId="ADAL" clId="{117BFD78-8F5A-EA46-92E6-21694E307CCA}" dt="2019-11-06T15:34:09.968" v="853" actId="12788"/>
          <ac:picMkLst>
            <pc:docMk/>
            <pc:sldMk cId="2185931321" sldId="314"/>
            <ac:picMk id="20" creationId="{00000000-0000-0000-0000-000000000000}"/>
          </ac:picMkLst>
        </pc:picChg>
      </pc:sldChg>
      <pc:sldChg chg="modSp">
        <pc:chgData name="Robinson, Perrin" userId="3d049346-830d-4079-8418-e5a8841037c9" providerId="ADAL" clId="{117BFD78-8F5A-EA46-92E6-21694E307CCA}" dt="2019-11-06T03:57:29.123" v="116" actId="1076"/>
        <pc:sldMkLst>
          <pc:docMk/>
          <pc:sldMk cId="2929408621" sldId="315"/>
        </pc:sldMkLst>
        <pc:spChg chg="mod">
          <ac:chgData name="Robinson, Perrin" userId="3d049346-830d-4079-8418-e5a8841037c9" providerId="ADAL" clId="{117BFD78-8F5A-EA46-92E6-21694E307CCA}" dt="2019-11-06T03:57:29.123" v="116" actId="1076"/>
          <ac:spMkLst>
            <pc:docMk/>
            <pc:sldMk cId="2929408621" sldId="315"/>
            <ac:spMk id="2" creationId="{404DA124-2EEE-4AA2-B562-AEB843BBD194}"/>
          </ac:spMkLst>
        </pc:spChg>
        <pc:spChg chg="mod">
          <ac:chgData name="Robinson, Perrin" userId="3d049346-830d-4079-8418-e5a8841037c9" providerId="ADAL" clId="{117BFD78-8F5A-EA46-92E6-21694E307CCA}" dt="2019-11-06T03:57:16.784" v="112" actId="1036"/>
          <ac:spMkLst>
            <pc:docMk/>
            <pc:sldMk cId="2929408621" sldId="315"/>
            <ac:spMk id="6" creationId="{1070046B-F067-4F06-A834-C5620120C66F}"/>
          </ac:spMkLst>
        </pc:spChg>
      </pc:sldChg>
      <pc:sldChg chg="addSp delSp modSp">
        <pc:chgData name="Robinson, Perrin" userId="3d049346-830d-4079-8418-e5a8841037c9" providerId="ADAL" clId="{117BFD78-8F5A-EA46-92E6-21694E307CCA}" dt="2019-11-06T15:40:38.630" v="1275"/>
        <pc:sldMkLst>
          <pc:docMk/>
          <pc:sldMk cId="4041903632" sldId="316"/>
        </pc:sldMkLst>
        <pc:spChg chg="mod">
          <ac:chgData name="Robinson, Perrin" userId="3d049346-830d-4079-8418-e5a8841037c9" providerId="ADAL" clId="{117BFD78-8F5A-EA46-92E6-21694E307CCA}" dt="2019-11-06T03:58:57.680" v="128" actId="1076"/>
          <ac:spMkLst>
            <pc:docMk/>
            <pc:sldMk cId="4041903632" sldId="316"/>
            <ac:spMk id="2" creationId="{00000000-0000-0000-0000-000000000000}"/>
          </ac:spMkLst>
        </pc:spChg>
        <pc:spChg chg="del">
          <ac:chgData name="Robinson, Perrin" userId="3d049346-830d-4079-8418-e5a8841037c9" providerId="ADAL" clId="{117BFD78-8F5A-EA46-92E6-21694E307CCA}" dt="2019-11-06T15:40:37.547" v="1274" actId="478"/>
          <ac:spMkLst>
            <pc:docMk/>
            <pc:sldMk cId="4041903632" sldId="316"/>
            <ac:spMk id="6" creationId="{AFA9C88C-1894-49E4-89AE-BA493AE8D818}"/>
          </ac:spMkLst>
        </pc:spChg>
        <pc:spChg chg="add">
          <ac:chgData name="Robinson, Perrin" userId="3d049346-830d-4079-8418-e5a8841037c9" providerId="ADAL" clId="{117BFD78-8F5A-EA46-92E6-21694E307CCA}" dt="2019-11-06T15:40:38.630" v="1275"/>
          <ac:spMkLst>
            <pc:docMk/>
            <pc:sldMk cId="4041903632" sldId="316"/>
            <ac:spMk id="7" creationId="{D5ED748C-46E1-B14E-A4E1-22E139BD4C23}"/>
          </ac:spMkLst>
        </pc:spChg>
      </pc:sldChg>
      <pc:sldChg chg="addSp modSp add">
        <pc:chgData name="Robinson, Perrin" userId="3d049346-830d-4079-8418-e5a8841037c9" providerId="ADAL" clId="{117BFD78-8F5A-EA46-92E6-21694E307CCA}" dt="2019-11-06T15:42:23.110" v="1314"/>
        <pc:sldMkLst>
          <pc:docMk/>
          <pc:sldMk cId="336280668" sldId="317"/>
        </pc:sldMkLst>
        <pc:spChg chg="mod">
          <ac:chgData name="Robinson, Perrin" userId="3d049346-830d-4079-8418-e5a8841037c9" providerId="ADAL" clId="{117BFD78-8F5A-EA46-92E6-21694E307CCA}" dt="2019-11-06T15:27:04.730" v="774" actId="12789"/>
          <ac:spMkLst>
            <pc:docMk/>
            <pc:sldMk cId="336280668" sldId="317"/>
            <ac:spMk id="7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42:23.110" v="1314"/>
          <ac:spMkLst>
            <pc:docMk/>
            <pc:sldMk cId="336280668" sldId="317"/>
            <ac:spMk id="8" creationId="{E1DD303D-CEED-8E46-865C-555C92A12796}"/>
          </ac:spMkLst>
        </pc:spChg>
        <pc:picChg chg="mod">
          <ac:chgData name="Robinson, Perrin" userId="3d049346-830d-4079-8418-e5a8841037c9" providerId="ADAL" clId="{117BFD78-8F5A-EA46-92E6-21694E307CCA}" dt="2019-11-06T15:27:04.730" v="774" actId="12789"/>
          <ac:picMkLst>
            <pc:docMk/>
            <pc:sldMk cId="336280668" sldId="317"/>
            <ac:picMk id="5" creationId="{B554CAB7-A073-47DF-A7C2-0ED02A1D9F34}"/>
          </ac:picMkLst>
        </pc:picChg>
      </pc:sldChg>
      <pc:sldChg chg="addSp delSp modSp add ord">
        <pc:chgData name="Robinson, Perrin" userId="3d049346-830d-4079-8418-e5a8841037c9" providerId="ADAL" clId="{117BFD78-8F5A-EA46-92E6-21694E307CCA}" dt="2019-11-06T15:42:48.737" v="1320" actId="732"/>
        <pc:sldMkLst>
          <pc:docMk/>
          <pc:sldMk cId="2677920929" sldId="318"/>
        </pc:sldMkLst>
        <pc:spChg chg="mod">
          <ac:chgData name="Robinson, Perrin" userId="3d049346-830d-4079-8418-e5a8841037c9" providerId="ADAL" clId="{117BFD78-8F5A-EA46-92E6-21694E307CCA}" dt="2019-11-06T15:17:16.618" v="364" actId="20577"/>
          <ac:spMkLst>
            <pc:docMk/>
            <pc:sldMk cId="2677920929" sldId="318"/>
            <ac:spMk id="2" creationId="{00000000-0000-0000-0000-000000000000}"/>
          </ac:spMkLst>
        </pc:spChg>
        <pc:spChg chg="mod">
          <ac:chgData name="Robinson, Perrin" userId="3d049346-830d-4079-8418-e5a8841037c9" providerId="ADAL" clId="{117BFD78-8F5A-EA46-92E6-21694E307CCA}" dt="2019-11-06T15:19:41.080" v="680" actId="1076"/>
          <ac:spMkLst>
            <pc:docMk/>
            <pc:sldMk cId="2677920929" sldId="318"/>
            <ac:spMk id="7" creationId="{00000000-0000-0000-0000-000000000000}"/>
          </ac:spMkLst>
        </pc:spChg>
        <pc:spChg chg="add">
          <ac:chgData name="Robinson, Perrin" userId="3d049346-830d-4079-8418-e5a8841037c9" providerId="ADAL" clId="{117BFD78-8F5A-EA46-92E6-21694E307CCA}" dt="2019-11-06T15:42:29.087" v="1316"/>
          <ac:spMkLst>
            <pc:docMk/>
            <pc:sldMk cId="2677920929" sldId="318"/>
            <ac:spMk id="11" creationId="{D3200F47-1CFB-874E-94A4-0CC8595A59E7}"/>
          </ac:spMkLst>
        </pc:spChg>
        <pc:picChg chg="add mod modCrop">
          <ac:chgData name="Robinson, Perrin" userId="3d049346-830d-4079-8418-e5a8841037c9" providerId="ADAL" clId="{117BFD78-8F5A-EA46-92E6-21694E307CCA}" dt="2019-11-06T15:42:48.737" v="1320" actId="732"/>
          <ac:picMkLst>
            <pc:docMk/>
            <pc:sldMk cId="2677920929" sldId="318"/>
            <ac:picMk id="4" creationId="{2ABBAB74-FACB-ED46-997C-E40476671C2A}"/>
          </ac:picMkLst>
        </pc:picChg>
        <pc:picChg chg="del">
          <ac:chgData name="Robinson, Perrin" userId="3d049346-830d-4079-8418-e5a8841037c9" providerId="ADAL" clId="{117BFD78-8F5A-EA46-92E6-21694E307CCA}" dt="2019-11-06T15:17:31.082" v="418" actId="478"/>
          <ac:picMkLst>
            <pc:docMk/>
            <pc:sldMk cId="2677920929" sldId="318"/>
            <ac:picMk id="5" creationId="{B554CAB7-A073-47DF-A7C2-0ED02A1D9F34}"/>
          </ac:picMkLst>
        </pc:picChg>
        <pc:picChg chg="del">
          <ac:chgData name="Robinson, Perrin" userId="3d049346-830d-4079-8418-e5a8841037c9" providerId="ADAL" clId="{117BFD78-8F5A-EA46-92E6-21694E307CCA}" dt="2019-11-06T15:18:38.609" v="420" actId="478"/>
          <ac:picMkLst>
            <pc:docMk/>
            <pc:sldMk cId="2677920929" sldId="318"/>
            <ac:picMk id="9" creationId="{F632F7B5-983A-F049-88D5-33772C0FA230}"/>
          </ac:picMkLst>
        </pc:picChg>
        <pc:picChg chg="del">
          <ac:chgData name="Robinson, Perrin" userId="3d049346-830d-4079-8418-e5a8841037c9" providerId="ADAL" clId="{117BFD78-8F5A-EA46-92E6-21694E307CCA}" dt="2019-11-06T15:18:36.554" v="419" actId="478"/>
          <ac:picMkLst>
            <pc:docMk/>
            <pc:sldMk cId="2677920929" sldId="318"/>
            <ac:picMk id="10" creationId="{499BF4D8-520E-8F4F-B240-DF0A6955CF93}"/>
          </ac:picMkLst>
        </pc:picChg>
      </pc:sldChg>
      <pc:sldChg chg="addSp modSp add">
        <pc:chgData name="Robinson, Perrin" userId="3d049346-830d-4079-8418-e5a8841037c9" providerId="ADAL" clId="{117BFD78-8F5A-EA46-92E6-21694E307CCA}" dt="2019-11-06T15:38:59.645" v="1247" actId="121"/>
        <pc:sldMkLst>
          <pc:docMk/>
          <pc:sldMk cId="2441969239" sldId="319"/>
        </pc:sldMkLst>
        <pc:spChg chg="mod">
          <ac:chgData name="Robinson, Perrin" userId="3d049346-830d-4079-8418-e5a8841037c9" providerId="ADAL" clId="{117BFD78-8F5A-EA46-92E6-21694E307CCA}" dt="2019-11-06T15:37:02.580" v="964" actId="20577"/>
          <ac:spMkLst>
            <pc:docMk/>
            <pc:sldMk cId="2441969239" sldId="319"/>
            <ac:spMk id="2" creationId="{63562755-7D29-7540-8B61-0CED118684D6}"/>
          </ac:spMkLst>
        </pc:spChg>
        <pc:spChg chg="mod">
          <ac:chgData name="Robinson, Perrin" userId="3d049346-830d-4079-8418-e5a8841037c9" providerId="ADAL" clId="{117BFD78-8F5A-EA46-92E6-21694E307CCA}" dt="2019-11-06T15:38:22.464" v="1242" actId="20577"/>
          <ac:spMkLst>
            <pc:docMk/>
            <pc:sldMk cId="2441969239" sldId="319"/>
            <ac:spMk id="3" creationId="{80C9D9D6-F0A4-D14A-8A7F-AFF6AE29A56D}"/>
          </ac:spMkLst>
        </pc:spChg>
        <pc:spChg chg="add mod">
          <ac:chgData name="Robinson, Perrin" userId="3d049346-830d-4079-8418-e5a8841037c9" providerId="ADAL" clId="{117BFD78-8F5A-EA46-92E6-21694E307CCA}" dt="2019-11-06T15:38:59.645" v="1247" actId="121"/>
          <ac:spMkLst>
            <pc:docMk/>
            <pc:sldMk cId="2441969239" sldId="319"/>
            <ac:spMk id="4" creationId="{711F1C9F-004F-154B-83AD-20BEA231D449}"/>
          </ac:spMkLst>
        </pc:spChg>
      </pc:sldChg>
      <pc:sldChg chg="add">
        <pc:chgData name="Robinson, Perrin" userId="3d049346-830d-4079-8418-e5a8841037c9" providerId="ADAL" clId="{117BFD78-8F5A-EA46-92E6-21694E307CCA}" dt="2019-11-06T23:41:53.192" v="1339"/>
        <pc:sldMkLst>
          <pc:docMk/>
          <pc:sldMk cId="602733065" sldId="2097"/>
        </pc:sldMkLst>
      </pc:sldChg>
    </pc:docChg>
  </pc:docChgLst>
  <pc:docChgLst>
    <pc:chgData name="Carter, Taneisha" userId="7f908fc1-0a7e-4205-8e05-e0fc43914c56" providerId="ADAL" clId="{CF7149FD-389D-497D-BE7F-60F84B4D97C4}"/>
    <pc:docChg chg="custSel addSld modSld">
      <pc:chgData name="Carter, Taneisha" userId="7f908fc1-0a7e-4205-8e05-e0fc43914c56" providerId="ADAL" clId="{CF7149FD-389D-497D-BE7F-60F84B4D97C4}" dt="2019-11-07T13:15:07.837" v="572" actId="113"/>
      <pc:docMkLst>
        <pc:docMk/>
      </pc:docMkLst>
      <pc:sldChg chg="modSp">
        <pc:chgData name="Carter, Taneisha" userId="7f908fc1-0a7e-4205-8e05-e0fc43914c56" providerId="ADAL" clId="{CF7149FD-389D-497D-BE7F-60F84B4D97C4}" dt="2019-11-06T02:56:26.550" v="56" actId="20577"/>
        <pc:sldMkLst>
          <pc:docMk/>
          <pc:sldMk cId="1182179964" sldId="274"/>
        </pc:sldMkLst>
        <pc:spChg chg="mod">
          <ac:chgData name="Carter, Taneisha" userId="7f908fc1-0a7e-4205-8e05-e0fc43914c56" providerId="ADAL" clId="{CF7149FD-389D-497D-BE7F-60F84B4D97C4}" dt="2019-11-06T02:56:26.550" v="56" actId="20577"/>
          <ac:spMkLst>
            <pc:docMk/>
            <pc:sldMk cId="1182179964" sldId="274"/>
            <ac:spMk id="3" creationId="{00000000-0000-0000-0000-000000000000}"/>
          </ac:spMkLst>
        </pc:spChg>
      </pc:sldChg>
      <pc:sldChg chg="modSp">
        <pc:chgData name="Carter, Taneisha" userId="7f908fc1-0a7e-4205-8e05-e0fc43914c56" providerId="ADAL" clId="{CF7149FD-389D-497D-BE7F-60F84B4D97C4}" dt="2019-11-06T03:07:38.324" v="77" actId="20577"/>
        <pc:sldMkLst>
          <pc:docMk/>
          <pc:sldMk cId="2437271159" sldId="283"/>
        </pc:sldMkLst>
        <pc:spChg chg="mod">
          <ac:chgData name="Carter, Taneisha" userId="7f908fc1-0a7e-4205-8e05-e0fc43914c56" providerId="ADAL" clId="{CF7149FD-389D-497D-BE7F-60F84B4D97C4}" dt="2019-11-06T03:07:38.324" v="77" actId="20577"/>
          <ac:spMkLst>
            <pc:docMk/>
            <pc:sldMk cId="2437271159" sldId="283"/>
            <ac:spMk id="3" creationId="{A1512BBB-0696-4456-855F-19D1719DA33E}"/>
          </ac:spMkLst>
        </pc:spChg>
      </pc:sldChg>
      <pc:sldChg chg="addSp delSp modSp add">
        <pc:chgData name="Carter, Taneisha" userId="7f908fc1-0a7e-4205-8e05-e0fc43914c56" providerId="ADAL" clId="{CF7149FD-389D-497D-BE7F-60F84B4D97C4}" dt="2019-11-07T13:15:07.837" v="572" actId="113"/>
        <pc:sldMkLst>
          <pc:docMk/>
          <pc:sldMk cId="1217090813" sldId="321"/>
        </pc:sldMkLst>
        <pc:spChg chg="mod">
          <ac:chgData name="Carter, Taneisha" userId="7f908fc1-0a7e-4205-8e05-e0fc43914c56" providerId="ADAL" clId="{CF7149FD-389D-497D-BE7F-60F84B4D97C4}" dt="2019-11-06T20:08:31.703" v="126" actId="20577"/>
          <ac:spMkLst>
            <pc:docMk/>
            <pc:sldMk cId="1217090813" sldId="321"/>
            <ac:spMk id="2" creationId="{4A626686-820C-4154-A074-CA2D709C5F7E}"/>
          </ac:spMkLst>
        </pc:spChg>
        <pc:spChg chg="mod">
          <ac:chgData name="Carter, Taneisha" userId="7f908fc1-0a7e-4205-8e05-e0fc43914c56" providerId="ADAL" clId="{CF7149FD-389D-497D-BE7F-60F84B4D97C4}" dt="2019-11-07T13:15:07.837" v="572" actId="113"/>
          <ac:spMkLst>
            <pc:docMk/>
            <pc:sldMk cId="1217090813" sldId="321"/>
            <ac:spMk id="3" creationId="{9F68AFB3-FEAC-4491-95D8-312056075814}"/>
          </ac:spMkLst>
        </pc:spChg>
        <pc:graphicFrameChg chg="add del">
          <ac:chgData name="Carter, Taneisha" userId="7f908fc1-0a7e-4205-8e05-e0fc43914c56" providerId="ADAL" clId="{CF7149FD-389D-497D-BE7F-60F84B4D97C4}" dt="2019-11-06T20:09:17.194" v="137"/>
          <ac:graphicFrameMkLst>
            <pc:docMk/>
            <pc:sldMk cId="1217090813" sldId="321"/>
            <ac:graphicFrameMk id="4" creationId="{A09FEF47-AA5C-4EE2-8922-082FDDEACDC4}"/>
          </ac:graphicFrameMkLst>
        </pc:graphicFrameChg>
      </pc:sldChg>
      <pc:sldChg chg="modSp add">
        <pc:chgData name="Carter, Taneisha" userId="7f908fc1-0a7e-4205-8e05-e0fc43914c56" providerId="ADAL" clId="{CF7149FD-389D-497D-BE7F-60F84B4D97C4}" dt="2019-11-06T21:08:46.660" v="536" actId="115"/>
        <pc:sldMkLst>
          <pc:docMk/>
          <pc:sldMk cId="4028897687" sldId="322"/>
        </pc:sldMkLst>
        <pc:spChg chg="mod">
          <ac:chgData name="Carter, Taneisha" userId="7f908fc1-0a7e-4205-8e05-e0fc43914c56" providerId="ADAL" clId="{CF7149FD-389D-497D-BE7F-60F84B4D97C4}" dt="2019-11-06T20:14:45.584" v="322" actId="122"/>
          <ac:spMkLst>
            <pc:docMk/>
            <pc:sldMk cId="4028897687" sldId="322"/>
            <ac:spMk id="2" creationId="{65F77407-8D6F-44C2-8312-507E32D88E45}"/>
          </ac:spMkLst>
        </pc:spChg>
        <pc:spChg chg="mod">
          <ac:chgData name="Carter, Taneisha" userId="7f908fc1-0a7e-4205-8e05-e0fc43914c56" providerId="ADAL" clId="{CF7149FD-389D-497D-BE7F-60F84B4D97C4}" dt="2019-11-06T21:08:46.660" v="536" actId="115"/>
          <ac:spMkLst>
            <pc:docMk/>
            <pc:sldMk cId="4028897687" sldId="322"/>
            <ac:spMk id="3" creationId="{CEF6FD79-BAB9-42AF-8CA9-37D5EEC1D6ED}"/>
          </ac:spMkLst>
        </pc:spChg>
      </pc:sldChg>
    </pc:docChg>
  </pc:docChgLst>
  <pc:docChgLst>
    <pc:chgData name="Hoover, Sharon" userId="ddb930a9-0ad9-4443-b2a3-a96a0ef3670e" providerId="ADAL" clId="{F754E87A-E8AF-4719-AB08-90C7D802DCA5}"/>
    <pc:docChg chg="undo custSel addSld delSld modSld sldOrd modMainMaster">
      <pc:chgData name="Hoover, Sharon" userId="ddb930a9-0ad9-4443-b2a3-a96a0ef3670e" providerId="ADAL" clId="{F754E87A-E8AF-4719-AB08-90C7D802DCA5}" dt="2019-11-06T02:09:38.394" v="538" actId="1076"/>
      <pc:docMkLst>
        <pc:docMk/>
      </pc:docMkLst>
      <pc:sldChg chg="modTransition">
        <pc:chgData name="Hoover, Sharon" userId="ddb930a9-0ad9-4443-b2a3-a96a0ef3670e" providerId="ADAL" clId="{F754E87A-E8AF-4719-AB08-90C7D802DCA5}" dt="2019-11-06T02:04:30.659" v="537"/>
        <pc:sldMkLst>
          <pc:docMk/>
          <pc:sldMk cId="1093904353" sldId="257"/>
        </pc:sldMkLst>
      </pc:sldChg>
      <pc:sldChg chg="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642958904" sldId="258"/>
        </pc:sldMkLst>
        <pc:spChg chg="mod">
          <ac:chgData name="Hoover, Sharon" userId="ddb930a9-0ad9-4443-b2a3-a96a0ef3670e" providerId="ADAL" clId="{F754E87A-E8AF-4719-AB08-90C7D802DCA5}" dt="2019-11-05T17:51:10.807" v="69" actId="1076"/>
          <ac:spMkLst>
            <pc:docMk/>
            <pc:sldMk cId="642958904" sldId="258"/>
            <ac:spMk id="7" creationId="{00000000-0000-0000-0000-000000000000}"/>
          </ac:spMkLst>
        </pc:spChg>
      </pc:sldChg>
      <pc:sldChg chg="modSp modTransition">
        <pc:chgData name="Hoover, Sharon" userId="ddb930a9-0ad9-4443-b2a3-a96a0ef3670e" providerId="ADAL" clId="{F754E87A-E8AF-4719-AB08-90C7D802DCA5}" dt="2019-11-06T02:09:38.394" v="538" actId="1076"/>
        <pc:sldMkLst>
          <pc:docMk/>
          <pc:sldMk cId="426033272" sldId="259"/>
        </pc:sldMkLst>
        <pc:spChg chg="mod">
          <ac:chgData name="Hoover, Sharon" userId="ddb930a9-0ad9-4443-b2a3-a96a0ef3670e" providerId="ADAL" clId="{F754E87A-E8AF-4719-AB08-90C7D802DCA5}" dt="2019-11-06T02:09:38.394" v="538" actId="1076"/>
          <ac:spMkLst>
            <pc:docMk/>
            <pc:sldMk cId="426033272" sldId="259"/>
            <ac:spMk id="2" creationId="{00000000-0000-0000-0000-000000000000}"/>
          </ac:spMkLst>
        </pc:spChg>
        <pc:spChg chg="mod">
          <ac:chgData name="Hoover, Sharon" userId="ddb930a9-0ad9-4443-b2a3-a96a0ef3670e" providerId="ADAL" clId="{F754E87A-E8AF-4719-AB08-90C7D802DCA5}" dt="2019-11-05T22:05:49.818" v="430" actId="13926"/>
          <ac:spMkLst>
            <pc:docMk/>
            <pc:sldMk cId="426033272" sldId="259"/>
            <ac:spMk id="3" creationId="{00000000-0000-0000-0000-000000000000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367289190" sldId="260"/>
        </pc:sldMkLst>
        <pc:spChg chg="add">
          <ac:chgData name="Hoover, Sharon" userId="ddb930a9-0ad9-4443-b2a3-a96a0ef3670e" providerId="ADAL" clId="{F754E87A-E8AF-4719-AB08-90C7D802DCA5}" dt="2019-11-05T23:32:55.987" v="510"/>
          <ac:spMkLst>
            <pc:docMk/>
            <pc:sldMk cId="367289190" sldId="260"/>
            <ac:spMk id="6" creationId="{6D031823-EFC9-4C7E-B1CA-944A97258021}"/>
          </ac:spMkLst>
        </pc:spChg>
      </pc:sldChg>
      <pc:sldChg chg="addSp 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27874980" sldId="261"/>
        </pc:sldMkLst>
        <pc:spChg chg="add mod">
          <ac:chgData name="Hoover, Sharon" userId="ddb930a9-0ad9-4443-b2a3-a96a0ef3670e" providerId="ADAL" clId="{F754E87A-E8AF-4719-AB08-90C7D802DCA5}" dt="2019-11-05T23:33:00.098" v="512" actId="1036"/>
          <ac:spMkLst>
            <pc:docMk/>
            <pc:sldMk cId="27874980" sldId="261"/>
            <ac:spMk id="6" creationId="{5C61EBE1-C8F4-4657-879C-F27F76BAA0C6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238703347" sldId="262"/>
        </pc:sldMkLst>
        <pc:spChg chg="add">
          <ac:chgData name="Hoover, Sharon" userId="ddb930a9-0ad9-4443-b2a3-a96a0ef3670e" providerId="ADAL" clId="{F754E87A-E8AF-4719-AB08-90C7D802DCA5}" dt="2019-11-05T23:33:05.474" v="514"/>
          <ac:spMkLst>
            <pc:docMk/>
            <pc:sldMk cId="238703347" sldId="262"/>
            <ac:spMk id="4" creationId="{0EEEE963-8B9A-4E0B-BBE3-0C3680600758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064634308" sldId="263"/>
        </pc:sldMkLst>
        <pc:spChg chg="add">
          <ac:chgData name="Hoover, Sharon" userId="ddb930a9-0ad9-4443-b2a3-a96a0ef3670e" providerId="ADAL" clId="{F754E87A-E8AF-4719-AB08-90C7D802DCA5}" dt="2019-11-05T23:33:12.269" v="517"/>
          <ac:spMkLst>
            <pc:docMk/>
            <pc:sldMk cId="1064634308" sldId="263"/>
            <ac:spMk id="4" creationId="{6A9E79C5-0D8D-465D-B9E0-C5430B0B7F91}"/>
          </ac:spMkLst>
        </pc:spChg>
      </pc:sldChg>
      <pc:sldChg chg="addSp 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369032534" sldId="264"/>
        </pc:sldMkLst>
        <pc:spChg chg="mod">
          <ac:chgData name="Hoover, Sharon" userId="ddb930a9-0ad9-4443-b2a3-a96a0ef3670e" providerId="ADAL" clId="{F754E87A-E8AF-4719-AB08-90C7D802DCA5}" dt="2019-11-06T02:03:52.086" v="536" actId="14100"/>
          <ac:spMkLst>
            <pc:docMk/>
            <pc:sldMk cId="369032534" sldId="264"/>
            <ac:spMk id="2" creationId="{00000000-0000-0000-0000-000000000000}"/>
          </ac:spMkLst>
        </pc:spChg>
        <pc:spChg chg="mod">
          <ac:chgData name="Hoover, Sharon" userId="ddb930a9-0ad9-4443-b2a3-a96a0ef3670e" providerId="ADAL" clId="{F754E87A-E8AF-4719-AB08-90C7D802DCA5}" dt="2019-11-06T02:03:48.633" v="535" actId="1076"/>
          <ac:spMkLst>
            <pc:docMk/>
            <pc:sldMk cId="369032534" sldId="264"/>
            <ac:spMk id="3" creationId="{00000000-0000-0000-0000-000000000000}"/>
          </ac:spMkLst>
        </pc:spChg>
        <pc:spChg chg="add">
          <ac:chgData name="Hoover, Sharon" userId="ddb930a9-0ad9-4443-b2a3-a96a0ef3670e" providerId="ADAL" clId="{F754E87A-E8AF-4719-AB08-90C7D802DCA5}" dt="2019-11-05T23:33:14.510" v="518"/>
          <ac:spMkLst>
            <pc:docMk/>
            <pc:sldMk cId="369032534" sldId="264"/>
            <ac:spMk id="5" creationId="{8BAAF6E8-991A-4B4C-96DE-4395A1C37BBD}"/>
          </ac:spMkLst>
        </pc:spChg>
      </pc:sldChg>
      <pc:sldChg chg="addSp add del modTransition">
        <pc:chgData name="Hoover, Sharon" userId="ddb930a9-0ad9-4443-b2a3-a96a0ef3670e" providerId="ADAL" clId="{F754E87A-E8AF-4719-AB08-90C7D802DCA5}" dt="2019-11-06T02:04:30.659" v="537"/>
        <pc:sldMkLst>
          <pc:docMk/>
          <pc:sldMk cId="1303017814" sldId="265"/>
        </pc:sldMkLst>
        <pc:spChg chg="add">
          <ac:chgData name="Hoover, Sharon" userId="ddb930a9-0ad9-4443-b2a3-a96a0ef3670e" providerId="ADAL" clId="{F754E87A-E8AF-4719-AB08-90C7D802DCA5}" dt="2019-11-05T23:33:21.017" v="520"/>
          <ac:spMkLst>
            <pc:docMk/>
            <pc:sldMk cId="1303017814" sldId="265"/>
            <ac:spMk id="4" creationId="{F5309E8B-CE22-4F16-B300-E6E419BBC34A}"/>
          </ac:spMkLst>
        </pc:spChg>
      </pc:sldChg>
      <pc:sldChg chg="addSp modSp add modTransition">
        <pc:chgData name="Hoover, Sharon" userId="ddb930a9-0ad9-4443-b2a3-a96a0ef3670e" providerId="ADAL" clId="{F754E87A-E8AF-4719-AB08-90C7D802DCA5}" dt="2019-11-06T02:04:30.659" v="537"/>
        <pc:sldMkLst>
          <pc:docMk/>
          <pc:sldMk cId="237120751" sldId="267"/>
        </pc:sldMkLst>
        <pc:spChg chg="mod">
          <ac:chgData name="Hoover, Sharon" userId="ddb930a9-0ad9-4443-b2a3-a96a0ef3670e" providerId="ADAL" clId="{F754E87A-E8AF-4719-AB08-90C7D802DCA5}" dt="2019-11-06T02:03:41.555" v="534" actId="115"/>
          <ac:spMkLst>
            <pc:docMk/>
            <pc:sldMk cId="237120751" sldId="267"/>
            <ac:spMk id="2" creationId="{00000000-0000-0000-0000-000000000000}"/>
          </ac:spMkLst>
        </pc:spChg>
        <pc:spChg chg="add">
          <ac:chgData name="Hoover, Sharon" userId="ddb930a9-0ad9-4443-b2a3-a96a0ef3670e" providerId="ADAL" clId="{F754E87A-E8AF-4719-AB08-90C7D802DCA5}" dt="2019-11-05T23:33:19.088" v="519"/>
          <ac:spMkLst>
            <pc:docMk/>
            <pc:sldMk cId="237120751" sldId="267"/>
            <ac:spMk id="4" creationId="{65372092-703E-4F92-8486-00DE9F75D46B}"/>
          </ac:spMkLst>
        </pc:spChg>
      </pc:sldChg>
      <pc:sldChg chg="addSp 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65526414" sldId="268"/>
        </pc:sldMkLst>
        <pc:spChg chg="mod">
          <ac:chgData name="Hoover, Sharon" userId="ddb930a9-0ad9-4443-b2a3-a96a0ef3670e" providerId="ADAL" clId="{F754E87A-E8AF-4719-AB08-90C7D802DCA5}" dt="2019-11-05T22:15:29.975" v="463" actId="207"/>
          <ac:spMkLst>
            <pc:docMk/>
            <pc:sldMk cId="65526414" sldId="268"/>
            <ac:spMk id="3" creationId="{00000000-0000-0000-0000-000000000000}"/>
          </ac:spMkLst>
        </pc:spChg>
        <pc:spChg chg="add">
          <ac:chgData name="Hoover, Sharon" userId="ddb930a9-0ad9-4443-b2a3-a96a0ef3670e" providerId="ADAL" clId="{F754E87A-E8AF-4719-AB08-90C7D802DCA5}" dt="2019-11-05T23:33:52.437" v="523"/>
          <ac:spMkLst>
            <pc:docMk/>
            <pc:sldMk cId="65526414" sldId="268"/>
            <ac:spMk id="4" creationId="{8227D006-E2D7-40D9-8506-E97CFFDCA069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75331966" sldId="269"/>
        </pc:sldMkLst>
        <pc:spChg chg="add">
          <ac:chgData name="Hoover, Sharon" userId="ddb930a9-0ad9-4443-b2a3-a96a0ef3670e" providerId="ADAL" clId="{F754E87A-E8AF-4719-AB08-90C7D802DCA5}" dt="2019-11-05T23:33:54.614" v="524"/>
          <ac:spMkLst>
            <pc:docMk/>
            <pc:sldMk cId="75331966" sldId="269"/>
            <ac:spMk id="4" creationId="{B11B9C97-02B1-4414-A6AB-8194A1D2326D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998724294" sldId="270"/>
        </pc:sldMkLst>
        <pc:spChg chg="add">
          <ac:chgData name="Hoover, Sharon" userId="ddb930a9-0ad9-4443-b2a3-a96a0ef3670e" providerId="ADAL" clId="{F754E87A-E8AF-4719-AB08-90C7D802DCA5}" dt="2019-11-05T23:34:06.952" v="529"/>
          <ac:spMkLst>
            <pc:docMk/>
            <pc:sldMk cId="1998724294" sldId="270"/>
            <ac:spMk id="5" creationId="{A968FA96-F64B-4768-969F-2642157B6C9D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805464765" sldId="271"/>
        </pc:sldMkLst>
        <pc:spChg chg="add">
          <ac:chgData name="Hoover, Sharon" userId="ddb930a9-0ad9-4443-b2a3-a96a0ef3670e" providerId="ADAL" clId="{F754E87A-E8AF-4719-AB08-90C7D802DCA5}" dt="2019-11-05T23:34:09.150" v="530"/>
          <ac:spMkLst>
            <pc:docMk/>
            <pc:sldMk cId="1805464765" sldId="271"/>
            <ac:spMk id="6" creationId="{00A59BFD-F473-4DEF-A02D-FD208657F02B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766165322" sldId="273"/>
        </pc:sldMkLst>
        <pc:spChg chg="add">
          <ac:chgData name="Hoover, Sharon" userId="ddb930a9-0ad9-4443-b2a3-a96a0ef3670e" providerId="ADAL" clId="{F754E87A-E8AF-4719-AB08-90C7D802DCA5}" dt="2019-11-05T23:34:16.539" v="533"/>
          <ac:spMkLst>
            <pc:docMk/>
            <pc:sldMk cId="766165322" sldId="273"/>
            <ac:spMk id="4" creationId="{32CA9FFB-E966-4142-82CA-EEEA5A95D314}"/>
          </ac:spMkLst>
        </pc:spChg>
      </pc:sldChg>
      <pc:sldChg chg="addSp delSp 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182179964" sldId="274"/>
        </pc:sldMkLst>
        <pc:spChg chg="mod">
          <ac:chgData name="Hoover, Sharon" userId="ddb930a9-0ad9-4443-b2a3-a96a0ef3670e" providerId="ADAL" clId="{F754E87A-E8AF-4719-AB08-90C7D802DCA5}" dt="2019-11-05T22:06:09.075" v="433" actId="27636"/>
          <ac:spMkLst>
            <pc:docMk/>
            <pc:sldMk cId="1182179964" sldId="274"/>
            <ac:spMk id="2" creationId="{00000000-0000-0000-0000-000000000000}"/>
          </ac:spMkLst>
        </pc:spChg>
        <pc:spChg chg="mod">
          <ac:chgData name="Hoover, Sharon" userId="ddb930a9-0ad9-4443-b2a3-a96a0ef3670e" providerId="ADAL" clId="{F754E87A-E8AF-4719-AB08-90C7D802DCA5}" dt="2019-11-05T22:06:26.902" v="436" actId="1076"/>
          <ac:spMkLst>
            <pc:docMk/>
            <pc:sldMk cId="1182179964" sldId="274"/>
            <ac:spMk id="3" creationId="{00000000-0000-0000-0000-000000000000}"/>
          </ac:spMkLst>
        </pc:spChg>
        <pc:spChg chg="add del mod">
          <ac:chgData name="Hoover, Sharon" userId="ddb930a9-0ad9-4443-b2a3-a96a0ef3670e" providerId="ADAL" clId="{F754E87A-E8AF-4719-AB08-90C7D802DCA5}" dt="2019-11-05T21:57:30.335" v="117"/>
          <ac:spMkLst>
            <pc:docMk/>
            <pc:sldMk cId="1182179964" sldId="274"/>
            <ac:spMk id="4" creationId="{BEBCEFEA-5C46-4EA9-A699-D0CAA1FB21A9}"/>
          </ac:spMkLst>
        </pc:spChg>
        <pc:spChg chg="add del mod">
          <ac:chgData name="Hoover, Sharon" userId="ddb930a9-0ad9-4443-b2a3-a96a0ef3670e" providerId="ADAL" clId="{F754E87A-E8AF-4719-AB08-90C7D802DCA5}" dt="2019-11-05T21:57:30.335" v="117"/>
          <ac:spMkLst>
            <pc:docMk/>
            <pc:sldMk cId="1182179964" sldId="274"/>
            <ac:spMk id="5" creationId="{E377D45B-E590-4DED-BE98-447A2E325E94}"/>
          </ac:spMkLst>
        </pc:spChg>
        <pc:spChg chg="add del mod">
          <ac:chgData name="Hoover, Sharon" userId="ddb930a9-0ad9-4443-b2a3-a96a0ef3670e" providerId="ADAL" clId="{F754E87A-E8AF-4719-AB08-90C7D802DCA5}" dt="2019-11-05T21:57:30.335" v="117"/>
          <ac:spMkLst>
            <pc:docMk/>
            <pc:sldMk cId="1182179964" sldId="274"/>
            <ac:spMk id="6" creationId="{673B5260-0180-419F-830E-D1BA17630A3C}"/>
          </ac:spMkLst>
        </pc:spChg>
        <pc:spChg chg="add">
          <ac:chgData name="Hoover, Sharon" userId="ddb930a9-0ad9-4443-b2a3-a96a0ef3670e" providerId="ADAL" clId="{F754E87A-E8AF-4719-AB08-90C7D802DCA5}" dt="2019-11-05T23:33:03.755" v="513"/>
          <ac:spMkLst>
            <pc:docMk/>
            <pc:sldMk cId="1182179964" sldId="274"/>
            <ac:spMk id="9" creationId="{4FDC5E03-B4A8-421E-BD41-C8AE70D3EE81}"/>
          </ac:spMkLst>
        </pc:spChg>
        <pc:spChg chg="del mod">
          <ac:chgData name="Hoover, Sharon" userId="ddb930a9-0ad9-4443-b2a3-a96a0ef3670e" providerId="ADAL" clId="{F754E87A-E8AF-4719-AB08-90C7D802DCA5}" dt="2019-11-05T21:58:58.102" v="171" actId="478"/>
          <ac:spMkLst>
            <pc:docMk/>
            <pc:sldMk cId="1182179964" sldId="274"/>
            <ac:spMk id="11" creationId="{3A79775F-CA70-4CBB-A47F-B8845C95AD07}"/>
          </ac:spMkLst>
        </pc:spChg>
        <pc:picChg chg="mod modCrop">
          <ac:chgData name="Hoover, Sharon" userId="ddb930a9-0ad9-4443-b2a3-a96a0ef3670e" providerId="ADAL" clId="{F754E87A-E8AF-4719-AB08-90C7D802DCA5}" dt="2019-11-05T22:06:32.934" v="437" actId="1076"/>
          <ac:picMkLst>
            <pc:docMk/>
            <pc:sldMk cId="1182179964" sldId="274"/>
            <ac:picMk id="10" creationId="{3D3F5913-CDA0-4B04-9427-94BB417CAB76}"/>
          </ac:picMkLst>
        </pc:picChg>
      </pc:sldChg>
      <pc:sldChg chg="addSp del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082660957" sldId="275"/>
        </pc:sldMkLst>
        <pc:spChg chg="add del">
          <ac:chgData name="Hoover, Sharon" userId="ddb930a9-0ad9-4443-b2a3-a96a0ef3670e" providerId="ADAL" clId="{F754E87A-E8AF-4719-AB08-90C7D802DCA5}" dt="2019-11-05T23:33:10.605" v="516"/>
          <ac:spMkLst>
            <pc:docMk/>
            <pc:sldMk cId="1082660957" sldId="275"/>
            <ac:spMk id="5" creationId="{4E306C6B-3C08-4107-88D3-B2CFF853B667}"/>
          </ac:spMkLst>
        </pc:spChg>
      </pc:sldChg>
      <pc:sldChg chg="addSp delSp 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2143388652" sldId="276"/>
        </pc:sldMkLst>
        <pc:spChg chg="mod">
          <ac:chgData name="Hoover, Sharon" userId="ddb930a9-0ad9-4443-b2a3-a96a0ef3670e" providerId="ADAL" clId="{F754E87A-E8AF-4719-AB08-90C7D802DCA5}" dt="2019-11-05T22:18:44.524" v="496" actId="1076"/>
          <ac:spMkLst>
            <pc:docMk/>
            <pc:sldMk cId="2143388652" sldId="276"/>
            <ac:spMk id="2" creationId="{00000000-0000-0000-0000-000000000000}"/>
          </ac:spMkLst>
        </pc:spChg>
        <pc:spChg chg="add del">
          <ac:chgData name="Hoover, Sharon" userId="ddb930a9-0ad9-4443-b2a3-a96a0ef3670e" providerId="ADAL" clId="{F754E87A-E8AF-4719-AB08-90C7D802DCA5}" dt="2019-11-05T23:34:03.137" v="528"/>
          <ac:spMkLst>
            <pc:docMk/>
            <pc:sldMk cId="2143388652" sldId="276"/>
            <ac:spMk id="5" creationId="{3BF6756C-B4D1-4D53-ACC8-D78E44EA7951}"/>
          </ac:spMkLst>
        </pc:spChg>
        <pc:graphicFrameChg chg="add mod modGraphic">
          <ac:chgData name="Hoover, Sharon" userId="ddb930a9-0ad9-4443-b2a3-a96a0ef3670e" providerId="ADAL" clId="{F754E87A-E8AF-4719-AB08-90C7D802DCA5}" dt="2019-11-05T22:18:16.229" v="486" actId="1076"/>
          <ac:graphicFrameMkLst>
            <pc:docMk/>
            <pc:sldMk cId="2143388652" sldId="276"/>
            <ac:graphicFrameMk id="3" creationId="{469D4389-CCB2-44AC-AF0A-5981A4285277}"/>
          </ac:graphicFrameMkLst>
        </pc:graphicFrameChg>
        <pc:graphicFrameChg chg="mod modGraphic">
          <ac:chgData name="Hoover, Sharon" userId="ddb930a9-0ad9-4443-b2a3-a96a0ef3670e" providerId="ADAL" clId="{F754E87A-E8AF-4719-AB08-90C7D802DCA5}" dt="2019-11-05T22:18:21.339" v="494" actId="1036"/>
          <ac:graphicFrameMkLst>
            <pc:docMk/>
            <pc:sldMk cId="2143388652" sldId="276"/>
            <ac:graphicFrameMk id="4" creationId="{BCD8B3D7-5B05-4589-8B9C-F2DFE24DE335}"/>
          </ac:graphicFrameMkLst>
        </pc:graphicFrameChg>
      </pc:sldChg>
      <pc:sldChg chg="mo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473759113" sldId="278"/>
        </pc:sldMkLst>
        <pc:spChg chg="mod">
          <ac:chgData name="Hoover, Sharon" userId="ddb930a9-0ad9-4443-b2a3-a96a0ef3670e" providerId="ADAL" clId="{F754E87A-E8AF-4719-AB08-90C7D802DCA5}" dt="2019-11-05T22:20:06.556" v="508" actId="1076"/>
          <ac:spMkLst>
            <pc:docMk/>
            <pc:sldMk cId="473759113" sldId="278"/>
            <ac:spMk id="2" creationId="{00000000-0000-0000-0000-000000000000}"/>
          </ac:spMkLst>
        </pc:spChg>
      </pc:sldChg>
      <pc:sldChg chg="del">
        <pc:chgData name="Hoover, Sharon" userId="ddb930a9-0ad9-4443-b2a3-a96a0ef3670e" providerId="ADAL" clId="{F754E87A-E8AF-4719-AB08-90C7D802DCA5}" dt="2019-11-05T22:19:18.765" v="499" actId="2696"/>
        <pc:sldMkLst>
          <pc:docMk/>
          <pc:sldMk cId="896302077" sldId="281"/>
        </pc:sldMkLst>
      </pc:sldChg>
      <pc:sldChg chg="addSp modSp ord modTransition">
        <pc:chgData name="Hoover, Sharon" userId="ddb930a9-0ad9-4443-b2a3-a96a0ef3670e" providerId="ADAL" clId="{F754E87A-E8AF-4719-AB08-90C7D802DCA5}" dt="2019-11-06T02:04:30.659" v="537"/>
        <pc:sldMkLst>
          <pc:docMk/>
          <pc:sldMk cId="223865672" sldId="282"/>
        </pc:sldMkLst>
        <pc:spChg chg="mod">
          <ac:chgData name="Hoover, Sharon" userId="ddb930a9-0ad9-4443-b2a3-a96a0ef3670e" providerId="ADAL" clId="{F754E87A-E8AF-4719-AB08-90C7D802DCA5}" dt="2019-11-05T18:24:57.899" v="91" actId="13926"/>
          <ac:spMkLst>
            <pc:docMk/>
            <pc:sldMk cId="223865672" sldId="282"/>
            <ac:spMk id="3" creationId="{00000000-0000-0000-0000-000000000000}"/>
          </ac:spMkLst>
        </pc:spChg>
        <pc:spChg chg="add">
          <ac:chgData name="Hoover, Sharon" userId="ddb930a9-0ad9-4443-b2a3-a96a0ef3670e" providerId="ADAL" clId="{F754E87A-E8AF-4719-AB08-90C7D802DCA5}" dt="2019-11-05T23:33:57.022" v="525"/>
          <ac:spMkLst>
            <pc:docMk/>
            <pc:sldMk cId="223865672" sldId="282"/>
            <ac:spMk id="4" creationId="{B096C879-4EFB-4DCC-A37B-7ADB40ACCA62}"/>
          </ac:spMkLst>
        </pc:spChg>
      </pc:sldChg>
      <pc:sldChg chg="addSp add modTransition">
        <pc:chgData name="Hoover, Sharon" userId="ddb930a9-0ad9-4443-b2a3-a96a0ef3670e" providerId="ADAL" clId="{F754E87A-E8AF-4719-AB08-90C7D802DCA5}" dt="2019-11-06T02:04:30.659" v="537"/>
        <pc:sldMkLst>
          <pc:docMk/>
          <pc:sldMk cId="2437271159" sldId="283"/>
        </pc:sldMkLst>
        <pc:spChg chg="add">
          <ac:chgData name="Hoover, Sharon" userId="ddb930a9-0ad9-4443-b2a3-a96a0ef3670e" providerId="ADAL" clId="{F754E87A-E8AF-4719-AB08-90C7D802DCA5}" dt="2019-11-05T23:33:50.221" v="522"/>
          <ac:spMkLst>
            <pc:docMk/>
            <pc:sldMk cId="2437271159" sldId="283"/>
            <ac:spMk id="4" creationId="{6B3CB107-215B-4368-B061-5C095A684E17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792969937" sldId="284"/>
        </pc:sldMkLst>
        <pc:spChg chg="add">
          <ac:chgData name="Hoover, Sharon" userId="ddb930a9-0ad9-4443-b2a3-a96a0ef3670e" providerId="ADAL" clId="{F754E87A-E8AF-4719-AB08-90C7D802DCA5}" dt="2019-11-05T23:33:48.327" v="521"/>
          <ac:spMkLst>
            <pc:docMk/>
            <pc:sldMk cId="792969937" sldId="284"/>
            <ac:spMk id="4" creationId="{8C72E059-EE4E-44B6-9422-58E82D7F754A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3261828466" sldId="285"/>
        </pc:sldMkLst>
        <pc:spChg chg="add">
          <ac:chgData name="Hoover, Sharon" userId="ddb930a9-0ad9-4443-b2a3-a96a0ef3670e" providerId="ADAL" clId="{F754E87A-E8AF-4719-AB08-90C7D802DCA5}" dt="2019-11-05T23:34:11.170" v="531"/>
          <ac:spMkLst>
            <pc:docMk/>
            <pc:sldMk cId="3261828466" sldId="285"/>
            <ac:spMk id="6" creationId="{3A5CF83B-E735-409D-93C1-920F712B3E6F}"/>
          </ac:spMkLst>
        </pc:spChg>
      </pc:sldChg>
      <pc:sldChg chg="addSp modTransition">
        <pc:chgData name="Hoover, Sharon" userId="ddb930a9-0ad9-4443-b2a3-a96a0ef3670e" providerId="ADAL" clId="{F754E87A-E8AF-4719-AB08-90C7D802DCA5}" dt="2019-11-06T02:04:30.659" v="537"/>
        <pc:sldMkLst>
          <pc:docMk/>
          <pc:sldMk cId="1746099734" sldId="286"/>
        </pc:sldMkLst>
        <pc:spChg chg="add">
          <ac:chgData name="Hoover, Sharon" userId="ddb930a9-0ad9-4443-b2a3-a96a0ef3670e" providerId="ADAL" clId="{F754E87A-E8AF-4719-AB08-90C7D802DCA5}" dt="2019-11-05T23:34:14.117" v="532"/>
          <ac:spMkLst>
            <pc:docMk/>
            <pc:sldMk cId="1746099734" sldId="286"/>
            <ac:spMk id="7" creationId="{DA861F83-B984-4FDF-98AC-66ABD805C616}"/>
          </ac:spMkLst>
        </pc:spChg>
      </pc:sldChg>
      <pc:sldChg chg="add modTransition">
        <pc:chgData name="Hoover, Sharon" userId="ddb930a9-0ad9-4443-b2a3-a96a0ef3670e" providerId="ADAL" clId="{F754E87A-E8AF-4719-AB08-90C7D802DCA5}" dt="2019-11-06T02:04:30.659" v="537"/>
        <pc:sldMkLst>
          <pc:docMk/>
          <pc:sldMk cId="2185931321" sldId="314"/>
        </pc:sldMkLst>
      </pc:sldChg>
      <pc:sldChg chg="add modTransition">
        <pc:chgData name="Hoover, Sharon" userId="ddb930a9-0ad9-4443-b2a3-a96a0ef3670e" providerId="ADAL" clId="{F754E87A-E8AF-4719-AB08-90C7D802DCA5}" dt="2019-11-06T02:04:30.659" v="537"/>
        <pc:sldMkLst>
          <pc:docMk/>
          <pc:sldMk cId="2929408621" sldId="315"/>
        </pc:sldMkLst>
      </pc:sldChg>
      <pc:sldChg chg="addSp add modTransition">
        <pc:chgData name="Hoover, Sharon" userId="ddb930a9-0ad9-4443-b2a3-a96a0ef3670e" providerId="ADAL" clId="{F754E87A-E8AF-4719-AB08-90C7D802DCA5}" dt="2019-11-06T02:04:30.659" v="537"/>
        <pc:sldMkLst>
          <pc:docMk/>
          <pc:sldMk cId="4041903632" sldId="316"/>
        </pc:sldMkLst>
        <pc:spChg chg="add">
          <ac:chgData name="Hoover, Sharon" userId="ddb930a9-0ad9-4443-b2a3-a96a0ef3670e" providerId="ADAL" clId="{F754E87A-E8AF-4719-AB08-90C7D802DCA5}" dt="2019-11-05T23:33:59.604" v="526"/>
          <ac:spMkLst>
            <pc:docMk/>
            <pc:sldMk cId="4041903632" sldId="316"/>
            <ac:spMk id="6" creationId="{AFA9C88C-1894-49E4-89AE-BA493AE8D818}"/>
          </ac:spMkLst>
        </pc:spChg>
      </pc:sldChg>
      <pc:sldMasterChg chg="modTransition modSldLayout">
        <pc:chgData name="Hoover, Sharon" userId="ddb930a9-0ad9-4443-b2a3-a96a0ef3670e" providerId="ADAL" clId="{F754E87A-E8AF-4719-AB08-90C7D802DCA5}" dt="2019-11-06T02:04:30.659" v="537"/>
        <pc:sldMasterMkLst>
          <pc:docMk/>
          <pc:sldMasterMk cId="757775267" sldId="2147483672"/>
        </pc:sldMasterMkLst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1819620189" sldId="2147483673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2624111089" sldId="2147483674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1016970663" sldId="2147483675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3333027481" sldId="2147483676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2412324377" sldId="2147483677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1730487432" sldId="2147483678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2665066583" sldId="2147483679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3834273633" sldId="2147483680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3730579994" sldId="2147483681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1304289905" sldId="2147483682"/>
          </pc:sldLayoutMkLst>
        </pc:sldLayoutChg>
        <pc:sldLayoutChg chg="modTransition">
          <pc:chgData name="Hoover, Sharon" userId="ddb930a9-0ad9-4443-b2a3-a96a0ef3670e" providerId="ADAL" clId="{F754E87A-E8AF-4719-AB08-90C7D802DCA5}" dt="2019-11-06T02:04:30.659" v="537"/>
          <pc:sldLayoutMkLst>
            <pc:docMk/>
            <pc:sldMasterMk cId="757775267" sldId="2147483672"/>
            <pc:sldLayoutMk cId="682144050" sldId="2147483683"/>
          </pc:sldLayoutMkLst>
        </pc:sldLayoutChg>
      </pc:sldMasterChg>
    </pc:docChg>
  </pc:docChgLst>
  <pc:docChgLst>
    <pc:chgData name="Lever, Nancy" userId="c369a126-f339-4e12-8e6f-7a8959d75e8c" providerId="ADAL" clId="{12F96538-5CD3-4911-ABC7-C7D57FD192C7}"/>
    <pc:docChg chg="custSel addSld delSld modSld">
      <pc:chgData name="Lever, Nancy" userId="c369a126-f339-4e12-8e6f-7a8959d75e8c" providerId="ADAL" clId="{12F96538-5CD3-4911-ABC7-C7D57FD192C7}" dt="2019-11-06T22:42:09.551" v="44" actId="2696"/>
      <pc:docMkLst>
        <pc:docMk/>
      </pc:docMkLst>
      <pc:sldChg chg="delSp modSp add">
        <pc:chgData name="Lever, Nancy" userId="c369a126-f339-4e12-8e6f-7a8959d75e8c" providerId="ADAL" clId="{12F96538-5CD3-4911-ABC7-C7D57FD192C7}" dt="2019-11-06T22:40:28.400" v="35" actId="1076"/>
        <pc:sldMkLst>
          <pc:docMk/>
          <pc:sldMk cId="896302077" sldId="281"/>
        </pc:sldMkLst>
        <pc:spChg chg="mod">
          <ac:chgData name="Lever, Nancy" userId="c369a126-f339-4e12-8e6f-7a8959d75e8c" providerId="ADAL" clId="{12F96538-5CD3-4911-ABC7-C7D57FD192C7}" dt="2019-11-06T22:22:57.843" v="32" actId="1076"/>
          <ac:spMkLst>
            <pc:docMk/>
            <pc:sldMk cId="896302077" sldId="281"/>
            <ac:spMk id="2" creationId="{404DA124-2EEE-4AA2-B562-AEB843BBD194}"/>
          </ac:spMkLst>
        </pc:spChg>
        <pc:spChg chg="mod">
          <ac:chgData name="Lever, Nancy" userId="c369a126-f339-4e12-8e6f-7a8959d75e8c" providerId="ADAL" clId="{12F96538-5CD3-4911-ABC7-C7D57FD192C7}" dt="2019-11-06T22:20:11.782" v="12" actId="14100"/>
          <ac:spMkLst>
            <pc:docMk/>
            <pc:sldMk cId="896302077" sldId="281"/>
            <ac:spMk id="6" creationId="{1070046B-F067-4F06-A834-C5620120C66F}"/>
          </ac:spMkLst>
        </pc:spChg>
        <pc:picChg chg="mod">
          <ac:chgData name="Lever, Nancy" userId="c369a126-f339-4e12-8e6f-7a8959d75e8c" providerId="ADAL" clId="{12F96538-5CD3-4911-ABC7-C7D57FD192C7}" dt="2019-11-06T22:22:51.690" v="30" actId="1076"/>
          <ac:picMkLst>
            <pc:docMk/>
            <pc:sldMk cId="896302077" sldId="281"/>
            <ac:picMk id="20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22:09.360" v="18" actId="1076"/>
          <ac:picMkLst>
            <pc:docMk/>
            <pc:sldMk cId="896302077" sldId="281"/>
            <ac:picMk id="23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22:56.466" v="31" actId="1076"/>
          <ac:picMkLst>
            <pc:docMk/>
            <pc:sldMk cId="896302077" sldId="281"/>
            <ac:picMk id="34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40:28.400" v="35" actId="1076"/>
          <ac:picMkLst>
            <pc:docMk/>
            <pc:sldMk cId="896302077" sldId="281"/>
            <ac:picMk id="40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22:15.849" v="20" actId="1076"/>
          <ac:picMkLst>
            <pc:docMk/>
            <pc:sldMk cId="896302077" sldId="281"/>
            <ac:picMk id="42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22:21.065" v="22" actId="1076"/>
          <ac:picMkLst>
            <pc:docMk/>
            <pc:sldMk cId="896302077" sldId="281"/>
            <ac:picMk id="43" creationId="{00000000-0000-0000-0000-000000000000}"/>
          </ac:picMkLst>
        </pc:picChg>
        <pc:picChg chg="mod">
          <ac:chgData name="Lever, Nancy" userId="c369a126-f339-4e12-8e6f-7a8959d75e8c" providerId="ADAL" clId="{12F96538-5CD3-4911-ABC7-C7D57FD192C7}" dt="2019-11-06T22:22:32.550" v="26" actId="1076"/>
          <ac:picMkLst>
            <pc:docMk/>
            <pc:sldMk cId="896302077" sldId="281"/>
            <ac:picMk id="54" creationId="{C688332C-6BFE-45A2-8EEF-C5F349C110AD}"/>
          </ac:picMkLst>
        </pc:picChg>
        <pc:picChg chg="mod">
          <ac:chgData name="Lever, Nancy" userId="c369a126-f339-4e12-8e6f-7a8959d75e8c" providerId="ADAL" clId="{12F96538-5CD3-4911-ABC7-C7D57FD192C7}" dt="2019-11-06T22:22:07.179" v="17" actId="1076"/>
          <ac:picMkLst>
            <pc:docMk/>
            <pc:sldMk cId="896302077" sldId="281"/>
            <ac:picMk id="55" creationId="{45A7B066-113A-4BFD-B246-28F1D31A2502}"/>
          </ac:picMkLst>
        </pc:picChg>
        <pc:picChg chg="del">
          <ac:chgData name="Lever, Nancy" userId="c369a126-f339-4e12-8e6f-7a8959d75e8c" providerId="ADAL" clId="{12F96538-5CD3-4911-ABC7-C7D57FD192C7}" dt="2019-11-06T22:21:55.893" v="15"/>
          <ac:picMkLst>
            <pc:docMk/>
            <pc:sldMk cId="896302077" sldId="281"/>
            <ac:picMk id="56" creationId="{5236FFF4-5FBB-485A-9464-F52132EE8ECF}"/>
          </ac:picMkLst>
        </pc:picChg>
        <pc:picChg chg="mod">
          <ac:chgData name="Lever, Nancy" userId="c369a126-f339-4e12-8e6f-7a8959d75e8c" providerId="ADAL" clId="{12F96538-5CD3-4911-ABC7-C7D57FD192C7}" dt="2019-11-06T22:40:22.381" v="34" actId="1076"/>
          <ac:picMkLst>
            <pc:docMk/>
            <pc:sldMk cId="896302077" sldId="281"/>
            <ac:picMk id="57" creationId="{811D84FF-16B7-4C00-BD69-730C154BD5AF}"/>
          </ac:picMkLst>
        </pc:picChg>
        <pc:picChg chg="mod">
          <ac:chgData name="Lever, Nancy" userId="c369a126-f339-4e12-8e6f-7a8959d75e8c" providerId="ADAL" clId="{12F96538-5CD3-4911-ABC7-C7D57FD192C7}" dt="2019-11-06T22:22:25.012" v="23" actId="1076"/>
          <ac:picMkLst>
            <pc:docMk/>
            <pc:sldMk cId="896302077" sldId="281"/>
            <ac:picMk id="58" creationId="{51091FF3-AC78-4045-A777-7AB9D3B70BC5}"/>
          </ac:picMkLst>
        </pc:picChg>
        <pc:picChg chg="mod">
          <ac:chgData name="Lever, Nancy" userId="c369a126-f339-4e12-8e6f-7a8959d75e8c" providerId="ADAL" clId="{12F96538-5CD3-4911-ABC7-C7D57FD192C7}" dt="2019-11-06T22:22:11.432" v="19" actId="1076"/>
          <ac:picMkLst>
            <pc:docMk/>
            <pc:sldMk cId="896302077" sldId="281"/>
            <ac:picMk id="59" creationId="{75855798-8DFA-4E1F-B90D-EE127478F5EA}"/>
          </ac:picMkLst>
        </pc:picChg>
      </pc:sldChg>
      <pc:sldChg chg="del">
        <pc:chgData name="Lever, Nancy" userId="c369a126-f339-4e12-8e6f-7a8959d75e8c" providerId="ADAL" clId="{12F96538-5CD3-4911-ABC7-C7D57FD192C7}" dt="2019-11-06T22:20:18.454" v="14" actId="2696"/>
        <pc:sldMkLst>
          <pc:docMk/>
          <pc:sldMk cId="2929408621" sldId="315"/>
        </pc:sldMkLst>
      </pc:sldChg>
      <pc:sldChg chg="modSp">
        <pc:chgData name="Lever, Nancy" userId="c369a126-f339-4e12-8e6f-7a8959d75e8c" providerId="ADAL" clId="{12F96538-5CD3-4911-ABC7-C7D57FD192C7}" dt="2019-11-06T22:41:44.020" v="43" actId="27636"/>
        <pc:sldMkLst>
          <pc:docMk/>
          <pc:sldMk cId="1217090813" sldId="321"/>
        </pc:sldMkLst>
        <pc:spChg chg="mod">
          <ac:chgData name="Lever, Nancy" userId="c369a126-f339-4e12-8e6f-7a8959d75e8c" providerId="ADAL" clId="{12F96538-5CD3-4911-ABC7-C7D57FD192C7}" dt="2019-11-06T22:41:44.020" v="43" actId="27636"/>
          <ac:spMkLst>
            <pc:docMk/>
            <pc:sldMk cId="1217090813" sldId="321"/>
            <ac:spMk id="3" creationId="{9F68AFB3-FEAC-4491-95D8-312056075814}"/>
          </ac:spMkLst>
        </pc:spChg>
      </pc:sldChg>
      <pc:sldChg chg="modSp del">
        <pc:chgData name="Lever, Nancy" userId="c369a126-f339-4e12-8e6f-7a8959d75e8c" providerId="ADAL" clId="{12F96538-5CD3-4911-ABC7-C7D57FD192C7}" dt="2019-11-06T22:42:09.551" v="44" actId="2696"/>
        <pc:sldMkLst>
          <pc:docMk/>
          <pc:sldMk cId="4028897687" sldId="322"/>
        </pc:sldMkLst>
        <pc:spChg chg="mod">
          <ac:chgData name="Lever, Nancy" userId="c369a126-f339-4e12-8e6f-7a8959d75e8c" providerId="ADAL" clId="{12F96538-5CD3-4911-ABC7-C7D57FD192C7}" dt="2019-11-06T22:41:39.887" v="40"/>
          <ac:spMkLst>
            <pc:docMk/>
            <pc:sldMk cId="4028897687" sldId="322"/>
            <ac:spMk id="3" creationId="{CEF6FD79-BAB9-42AF-8CA9-37D5EEC1D6ED}"/>
          </ac:spMkLst>
        </pc:spChg>
      </pc:sldChg>
      <pc:sldChg chg="add del">
        <pc:chgData name="Lever, Nancy" userId="c369a126-f339-4e12-8e6f-7a8959d75e8c" providerId="ADAL" clId="{12F96538-5CD3-4911-ABC7-C7D57FD192C7}" dt="2019-11-06T22:20:14.791" v="13" actId="2696"/>
        <pc:sldMkLst>
          <pc:docMk/>
          <pc:sldMk cId="566166008" sldId="323"/>
        </pc:sldMkLst>
      </pc:sldChg>
    </pc:docChg>
  </pc:docChgLst>
  <pc:docChgLst>
    <pc:chgData name="Robinson, Perrin" userId="3d049346-830d-4079-8418-e5a8841037c9" providerId="ADAL" clId="{F2C31E96-62AF-4725-958E-F55322041126}"/>
    <pc:docChg chg="modSld">
      <pc:chgData name="Robinson, Perrin" userId="3d049346-830d-4079-8418-e5a8841037c9" providerId="ADAL" clId="{F2C31E96-62AF-4725-958E-F55322041126}" dt="2019-10-30T20:54:59.885" v="0" actId="12788"/>
      <pc:docMkLst>
        <pc:docMk/>
      </pc:docMkLst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6C6E3-90A8-4613-9325-B0804090033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BDCD1-A1F4-4FF4-A192-D3494C96C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6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BDCD1-A1F4-4FF4-A192-D3494C96CD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BD6B-C633-4621-840E-26CC5FE79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7E379-F282-4682-8875-E4A03C0F5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AA4CA-460A-421F-B204-42AF8CB4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2716-B557-4987-8135-0A760C5C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02260-0BCA-486D-AF6C-8366D423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784A4-A270-46AA-9E33-855313A79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96" y="91585"/>
            <a:ext cx="1633466" cy="9677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ADBB27-CA36-49AC-9C8C-D7C609974B3C}"/>
              </a:ext>
            </a:extLst>
          </p:cNvPr>
          <p:cNvCxnSpPr>
            <a:cxnSpLocks/>
          </p:cNvCxnSpPr>
          <p:nvPr/>
        </p:nvCxnSpPr>
        <p:spPr>
          <a:xfrm>
            <a:off x="3485072" y="515777"/>
            <a:ext cx="7030528" cy="0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90B088-36BD-4F1F-8562-B7D5A7006485}"/>
              </a:ext>
            </a:extLst>
          </p:cNvPr>
          <p:cNvCxnSpPr>
            <a:cxnSpLocks/>
          </p:cNvCxnSpPr>
          <p:nvPr/>
        </p:nvCxnSpPr>
        <p:spPr>
          <a:xfrm>
            <a:off x="273304" y="1122363"/>
            <a:ext cx="0" cy="5416549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8C70B6E-24C4-46B1-85CC-216996AB8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8" y="93862"/>
            <a:ext cx="3215183" cy="8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2ED8-1819-4DC7-88A6-D5898691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D15FC-408B-415D-9D30-D3699AFB6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46A6B-38FF-47E3-A117-2752451F2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F9EA-7C63-4E08-BB9D-A5A7F606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E81E2-8ABB-443A-8B98-FD55125D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B72F4-9175-4EB1-A965-DF6EB2FF4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A97DD-C57F-42AA-A537-A149631B7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D3712-1124-49D3-9FC3-10B0E5A8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8C7A9-96B1-4FEF-BBF9-696E220A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B7203-48E4-429E-B55B-3E674CC8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05EB-AFB6-48BB-8314-A1742B32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01A47-E918-43FE-9697-F5C98ACA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DF3E7-24EE-406D-8B5A-0ACB8740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F88ED-9A72-45A4-A8AD-BE19A63A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4AB7-4630-4D50-8D2B-54CCC97B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0EE9-E5EA-488B-9F40-34F699FE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B337D-978D-4415-8EB5-F9D6ECD1E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6545-94E2-4263-97A0-C1AF6088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AF242-8DB9-4938-B614-F42C7FDD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1C0A6-D4FF-43E9-8A6F-4036DC35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FABD-4ABB-484E-B790-BBFB0FC3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BE31-2A51-47D4-A48A-D706EA384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5395A-EF5D-475A-B6CE-44AA9263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89831-5467-4064-BC6C-E8FF061B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52267-D8A1-4B02-BF41-C71C3660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B6568-E5E6-437A-AAAF-86BDCCD1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6493-00CD-4B54-9027-DFBD34A5D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C83DC-1608-4AB8-B392-0B6DE1FB6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33109-9658-47F7-8048-C00D3B9F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2D067-AAEC-40CA-A7C7-A774D57BA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3B938-976D-4562-A4D9-B0B9B2102F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972FE-83AC-4778-BF39-9E21F9FB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92AF1-0BC0-4A41-A5D4-60692E45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7F3F5-10B9-4BB4-BDE7-4FC29012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EA9DBC-49D7-4AA5-B8C5-80C92D8E5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2098689" cy="12434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175351-C36D-40DA-8D3B-D8D1DC05DE3F}"/>
              </a:ext>
            </a:extLst>
          </p:cNvPr>
          <p:cNvCxnSpPr/>
          <p:nvPr/>
        </p:nvCxnSpPr>
        <p:spPr>
          <a:xfrm>
            <a:off x="2209800" y="256374"/>
            <a:ext cx="9574850" cy="0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A1E524-0156-4B62-8F04-3623F3D74CFA}"/>
              </a:ext>
            </a:extLst>
          </p:cNvPr>
          <p:cNvCxnSpPr/>
          <p:nvPr/>
        </p:nvCxnSpPr>
        <p:spPr>
          <a:xfrm>
            <a:off x="290557" y="1486968"/>
            <a:ext cx="0" cy="5051944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4EED-3265-414C-878D-2783A3A2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1071A-3BF5-493D-97E5-B598BACD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DD677-4F4F-475B-BA4F-E40E9426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5FC26-8591-478B-8E9E-15F4E371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99F09-6704-45F6-B961-42506103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7F10-7D8B-4D8C-A7A1-78B29B9C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1168-E618-4E55-A6D1-38E83D2E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808A-DEDA-4296-BC7E-4C5E3F79C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332A-C02C-43E7-9ED7-8A9ED0DCD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C2FC7-F2A6-4395-84A3-DD8C44C9E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66FDF-79BD-47E7-BFCE-ACCECFA50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8C780-4147-443E-AE8C-40FBA42C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EEA33-4710-4A16-9C4C-E3B4FE563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8A4F-E0C1-4FC2-B2B8-3ADC4A77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404FF7-7648-40CA-8B42-4670C4DC7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51AEB-8D63-487F-A78D-E4E1C7D2C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C12E3-2FE7-409C-9545-772D5966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F4D39-F9A2-4281-AADC-75BA5397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84B86-3796-4070-B427-E90E1113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05994-C305-4861-BA95-FF88F7AE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5D893-44B9-4A55-A232-6ADD4CF2E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E4D37-6244-4E95-9826-002FC50EB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5D185-172E-45CE-A4EA-69F024D6462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0BF5F-39F9-4DCC-8679-17B034B6A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5E474-E86D-4DA5-AD51-20042CE21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2263D-0574-44A1-AE6A-C7A000A21A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E3AF2-2387-4667-AE6A-A3264D7D0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96" y="91585"/>
            <a:ext cx="1633466" cy="9677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10A6-2E2B-4972-B66D-7414352B2DAF}"/>
              </a:ext>
            </a:extLst>
          </p:cNvPr>
          <p:cNvCxnSpPr>
            <a:cxnSpLocks/>
          </p:cNvCxnSpPr>
          <p:nvPr/>
        </p:nvCxnSpPr>
        <p:spPr>
          <a:xfrm>
            <a:off x="3485072" y="515777"/>
            <a:ext cx="7030528" cy="0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7F0833-C0FE-470D-9AA5-0D0AB23D1CC5}"/>
              </a:ext>
            </a:extLst>
          </p:cNvPr>
          <p:cNvCxnSpPr>
            <a:cxnSpLocks/>
          </p:cNvCxnSpPr>
          <p:nvPr/>
        </p:nvCxnSpPr>
        <p:spPr>
          <a:xfrm>
            <a:off x="273304" y="1122363"/>
            <a:ext cx="0" cy="5416549"/>
          </a:xfrm>
          <a:prstGeom prst="line">
            <a:avLst/>
          </a:prstGeom>
          <a:ln>
            <a:solidFill>
              <a:srgbClr val="194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A803D48-C4D0-48AF-A80F-2D9DDF1B4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8" y="93862"/>
            <a:ext cx="3215183" cy="8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7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martstudio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mentalhealth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20.jpeg"/><Relationship Id="rId26" Type="http://schemas.microsoft.com/office/2007/relationships/hdphoto" Target="../media/hdphoto3.wdp"/><Relationship Id="rId39" Type="http://schemas.openxmlformats.org/officeDocument/2006/relationships/image" Target="../media/image50.jpeg"/><Relationship Id="rId3" Type="http://schemas.openxmlformats.org/officeDocument/2006/relationships/image" Target="../media/image24.png"/><Relationship Id="rId21" Type="http://schemas.openxmlformats.org/officeDocument/2006/relationships/image" Target="../media/image22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17.jpeg"/><Relationship Id="rId25" Type="http://schemas.openxmlformats.org/officeDocument/2006/relationships/image" Target="../media/image39.png"/><Relationship Id="rId33" Type="http://schemas.openxmlformats.org/officeDocument/2006/relationships/image" Target="../media/image45.png"/><Relationship Id="rId38" Type="http://schemas.microsoft.com/office/2007/relationships/hdphoto" Target="../media/hdphoto4.wdp"/><Relationship Id="rId2" Type="http://schemas.openxmlformats.org/officeDocument/2006/relationships/image" Target="../media/image23.jpeg"/><Relationship Id="rId16" Type="http://schemas.openxmlformats.org/officeDocument/2006/relationships/image" Target="../media/image34.jpeg"/><Relationship Id="rId20" Type="http://schemas.openxmlformats.org/officeDocument/2006/relationships/image" Target="../media/image36.png"/><Relationship Id="rId29" Type="http://schemas.openxmlformats.org/officeDocument/2006/relationships/image" Target="../media/image41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24" Type="http://schemas.openxmlformats.org/officeDocument/2006/relationships/image" Target="../media/image38.jpe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1.png"/><Relationship Id="rId5" Type="http://schemas.openxmlformats.org/officeDocument/2006/relationships/image" Target="../media/image21.jpeg"/><Relationship Id="rId15" Type="http://schemas.openxmlformats.org/officeDocument/2006/relationships/image" Target="../media/image33.png"/><Relationship Id="rId23" Type="http://schemas.openxmlformats.org/officeDocument/2006/relationships/image" Target="../media/image15.jpe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35.jpg"/><Relationship Id="rId31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28.jpeg"/><Relationship Id="rId14" Type="http://schemas.openxmlformats.org/officeDocument/2006/relationships/image" Target="../media/image18.jpeg"/><Relationship Id="rId22" Type="http://schemas.openxmlformats.org/officeDocument/2006/relationships/image" Target="../media/image37.jpeg"/><Relationship Id="rId27" Type="http://schemas.openxmlformats.org/officeDocument/2006/relationships/image" Target="../media/image14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schoolmentalhealth.or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hoolmentalhealth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facebook.com/CenterForSchoolMentalHealt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twitter.com/ncsmhtweets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bit.ly/ASMH2019ap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0525" y="1284989"/>
            <a:ext cx="10598332" cy="2098768"/>
          </a:xfrm>
          <a:solidFill>
            <a:srgbClr val="F58F0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 to the </a:t>
            </a:r>
            <a:br>
              <a:rPr lang="en-US" sz="5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 Annual Conference on </a:t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Advancing School Mental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0691" y="3499951"/>
            <a:ext cx="6858000" cy="1388540"/>
          </a:xfrm>
        </p:spPr>
        <p:txBody>
          <a:bodyPr>
            <a:normAutofit fontScale="92500"/>
          </a:bodyPr>
          <a:lstStyle/>
          <a:p>
            <a:r>
              <a:rPr lang="en-US" sz="4000" b="1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Safe and Supportive Schools</a:t>
            </a:r>
          </a:p>
          <a:p>
            <a:r>
              <a:rPr lang="en-US" sz="4000" b="1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en-US" sz="4000" b="1" u="sng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US" sz="4000" b="1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Students!</a:t>
            </a:r>
            <a:endParaRPr lang="en-US" sz="4000" dirty="0">
              <a:solidFill>
                <a:srgbClr val="4B008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0691" y="5004685"/>
            <a:ext cx="6858000" cy="1578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November 7-9, 2019</a:t>
            </a:r>
          </a:p>
          <a:p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Hilton Downtown Hotel</a:t>
            </a:r>
          </a:p>
          <a:p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Austin, TX</a:t>
            </a:r>
          </a:p>
        </p:txBody>
      </p:sp>
    </p:spTree>
    <p:extLst>
      <p:ext uri="{BB962C8B-B14F-4D97-AF65-F5344CB8AC3E}">
        <p14:creationId xmlns:p14="http://schemas.microsoft.com/office/powerpoint/2010/main" val="1093904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393" y="1303251"/>
            <a:ext cx="39166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Visit George E. Miller II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Child Advocacy Artist in the Exhibit Hall</a:t>
            </a:r>
          </a:p>
          <a:p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To view the NCSMH commissioned artwork and his other art celebrating youth, visit</a:t>
            </a:r>
            <a:b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www.gemartstudio.com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06D5025-0B23-4226-BF68-45561246A6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189143"/>
              </p:ext>
            </p:extLst>
          </p:nvPr>
        </p:nvGraphicFramePr>
        <p:xfrm>
          <a:off x="4435521" y="4179"/>
          <a:ext cx="4664936" cy="685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8772341" imgH="12887248" progId="Acrobat.Document.DC">
                  <p:embed/>
                </p:oleObj>
              </mc:Choice>
              <mc:Fallback>
                <p:oleObj name="Acrobat Document" r:id="rId4" imgW="8772341" imgH="1288724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06D5025-0B23-4226-BF68-45561246A6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5521" y="4179"/>
                        <a:ext cx="4664936" cy="685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9430B1-0386-AA47-869D-15880D96FBDC}"/>
              </a:ext>
            </a:extLst>
          </p:cNvPr>
          <p:cNvSpPr txBox="1"/>
          <p:nvPr/>
        </p:nvSpPr>
        <p:spPr>
          <a:xfrm>
            <a:off x="8906005" y="5774499"/>
            <a:ext cx="3285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60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565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Continuing Education Credits/CMEs/CEUs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281" y="2195583"/>
            <a:ext cx="10049435" cy="3264376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Sign in </a:t>
            </a: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at the Contact Hours Table, located in the Foyer (next to registration), and pick up your CEU packet in order to receive your certificate.</a:t>
            </a:r>
          </a:p>
          <a:p>
            <a:r>
              <a:rPr lang="en-US" altLang="en-US" sz="3200" b="1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Sign out </a:t>
            </a: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at the Contact Hours Table end of each day.</a:t>
            </a:r>
          </a:p>
          <a:p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Certificates will be mailed after the conference. </a:t>
            </a:r>
            <a:r>
              <a:rPr lang="en-US" altLang="en-US" sz="3200" u="sng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You must mail your packet to the Institute of CE</a:t>
            </a: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51E8D-5C69-BB4D-BE82-8CAC6F449AB7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3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90501" cy="1325563"/>
          </a:xfrm>
        </p:spPr>
        <p:txBody>
          <a:bodyPr/>
          <a:lstStyle/>
          <a:p>
            <a:pPr algn="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02" y="1835309"/>
            <a:ext cx="7366358" cy="4657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b="1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Please complete session evaluations at the end of each presentation.</a:t>
            </a:r>
          </a:p>
          <a:p>
            <a:pPr marL="0" indent="0">
              <a:buNone/>
            </a:pPr>
            <a:endParaRPr lang="en-US" altLang="en-US" sz="1800">
              <a:latin typeface="Segoe UI" panose="020B0502040204020203" pitchFamily="34" charset="0"/>
              <a:ea typeface="MS PGothic" charset="-128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altLang="en-US" sz="36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Please complete </a:t>
            </a:r>
            <a:r>
              <a:rPr lang="en-US" altLang="en-US" sz="36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the overall conference and keynote evaluations, available in the mobile app under “About &gt; Event Info” and </a:t>
            </a:r>
            <a:r>
              <a:rPr lang="en-US" altLang="en-US" sz="36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to </a:t>
            </a:r>
            <a:r>
              <a:rPr lang="en-US" altLang="en-US" sz="36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be sent</a:t>
            </a:r>
            <a:r>
              <a:rPr lang="en-US" altLang="en-US" sz="36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 via email.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83" y="2443576"/>
            <a:ext cx="2638425" cy="223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AD6B6-9BD9-8340-A31F-5D6CF675C4D9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9903" y="653413"/>
            <a:ext cx="10515600" cy="1325563"/>
          </a:xfrm>
        </p:spPr>
        <p:txBody>
          <a:bodyPr/>
          <a:lstStyle/>
          <a:p>
            <a:pPr algn="r"/>
            <a:r>
              <a:rPr lang="en-US" b="1"/>
              <a:t>Session Room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412" y="1865966"/>
            <a:ext cx="8695764" cy="435133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Session locations are listed on your room </a:t>
            </a: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guide and 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on the conference app.</a:t>
            </a:r>
          </a:p>
          <a:p>
            <a:pPr marL="0" indent="0">
              <a:buFont typeface="Arial"/>
              <a:buNone/>
              <a:defRPr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You can find a room map in the conference app by:</a:t>
            </a:r>
          </a:p>
          <a:p>
            <a:pPr>
              <a:defRPr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clicking the “Hotel and City Maps” icon, or </a:t>
            </a:r>
          </a:p>
          <a:p>
            <a:pPr>
              <a:defRPr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clicking the room name for the session (at  top of session in </a:t>
            </a:r>
            <a:r>
              <a:rPr lang="en-US" sz="3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purple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F98F-4705-5B4D-9F8C-549063223125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50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Poster and Networking Reception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471" y="1854926"/>
            <a:ext cx="9251576" cy="485067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Friday, November 8</a:t>
            </a:r>
            <a:r>
              <a:rPr lang="en-US" sz="3200" b="1" baseline="3000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endParaRPr lang="en-US" sz="3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5:00-6:30 pm</a:t>
            </a:r>
          </a:p>
          <a:p>
            <a:pPr marL="0" indent="0">
              <a:buNone/>
              <a:defRPr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Location: Austin Grand Ballroom (6</a:t>
            </a:r>
            <a:r>
              <a:rPr lang="en-US" sz="3200" baseline="3000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Floor)</a:t>
            </a:r>
          </a:p>
          <a:p>
            <a:pPr marL="0" indent="0">
              <a:buFont typeface="Arial"/>
              <a:buNone/>
              <a:defRPr/>
            </a:pPr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/>
              <a:buNone/>
              <a:defRPr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Join us for complimentary hors d’oeuvres, a cash bar, and a chance to connect with colleagues about their research!</a:t>
            </a:r>
          </a:p>
          <a:p>
            <a:pPr marL="0" indent="0">
              <a:buFont typeface="Arial"/>
              <a:buNone/>
              <a:defRPr/>
            </a:pPr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*Poster presenters may set up their posters from 4:00-4:45 pm.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153FE-4A9A-604F-947E-443F56B070B8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1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Box Lunch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385" y="2130152"/>
            <a:ext cx="9503229" cy="3329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Thursday Box Lunches can be picked up on the 6</a:t>
            </a:r>
            <a:r>
              <a:rPr lang="en-US" sz="3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Floor in the General Session Room.</a:t>
            </a:r>
          </a:p>
          <a:p>
            <a:pPr marL="0" indent="0"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Afterward, you may select one of the topical group or conference discussion sessions to attend.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5736F-CA50-3B44-9889-CC46533BF512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6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B3D9-192D-48F3-9E45-EBC58928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92" y="600796"/>
            <a:ext cx="10515600" cy="864750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Session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12BBB-0696-4456-855F-19D1719DA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654175"/>
            <a:ext cx="11498580" cy="49333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Best Practices in School Mental Health is replacing Absent Parents Absent Kids: Increasing Attendance in High School Students Identified as School Refusing</a:t>
            </a:r>
          </a:p>
          <a:p>
            <a:pPr marL="457200" lvl="1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Thursday November 7 – 1:30 PM – 2:30 PM in Salon C</a:t>
            </a:r>
          </a:p>
          <a:p>
            <a:pPr marL="457200" lvl="1" indent="0">
              <a:buNone/>
            </a:pP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How to Create and Sustain a School-Based Mental Health Program in Your School will be </a:t>
            </a:r>
            <a:r>
              <a:rPr lang="en-US" sz="2400" u="sng">
                <a:latin typeface="Segoe UI" panose="020B0502040204020203" pitchFamily="34" charset="0"/>
                <a:cs typeface="Segoe UI" panose="020B0502040204020203" pitchFamily="34" charset="0"/>
              </a:rPr>
              <a:t>replacing</a:t>
            </a: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 Fostering Immigrant Student Mental Health: Promoting Inclusion and Addressing Trauma </a:t>
            </a:r>
          </a:p>
          <a:p>
            <a:pPr marL="457200" lvl="1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Friday November 8 - 11:15 AM -12:15 PM in Salon D</a:t>
            </a:r>
          </a:p>
          <a:p>
            <a:pPr marL="0" indent="0">
              <a:buNone/>
            </a:pP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Canceled: CS 6.11. Strategic Financing for Multi-Tiered School Mental Health Services</a:t>
            </a:r>
          </a:p>
          <a:p>
            <a:pPr marL="0" indent="0">
              <a:buNone/>
            </a:pP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Canceled: CS 7.06 Effectively Using Data to Select, Implement, and Evaluate Tier 2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62314-F524-944D-9FA7-73ABC1416B2C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7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26686-820C-4154-A074-CA2D709C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Session Room Changes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8AFB3-FEAC-4491-95D8-312056075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CS 1.12: Serving American Indian Youth with Academic and Behavioral Supports has been </a:t>
            </a:r>
            <a:r>
              <a:rPr lang="en-US" sz="3200" u="sng" dirty="0"/>
              <a:t>moved</a:t>
            </a:r>
            <a:r>
              <a:rPr lang="en-US" sz="3200" dirty="0"/>
              <a:t> to room 400</a:t>
            </a:r>
          </a:p>
          <a:p>
            <a:pPr marL="0" indent="0">
              <a:buNone/>
            </a:pPr>
            <a:r>
              <a:rPr lang="en-US" sz="3200" dirty="0"/>
              <a:t>CS 2.12: School Mental Health in the Ozarks: What works, What doesn’t has been </a:t>
            </a:r>
            <a:r>
              <a:rPr lang="en-US" sz="3200" u="sng" dirty="0"/>
              <a:t>moved</a:t>
            </a:r>
            <a:r>
              <a:rPr lang="en-US" sz="3200" dirty="0"/>
              <a:t> to room 400</a:t>
            </a:r>
          </a:p>
          <a:p>
            <a:pPr marL="0" indent="0">
              <a:buNone/>
            </a:pPr>
            <a:r>
              <a:rPr lang="en-US" sz="3200" dirty="0"/>
              <a:t>CS 3.09: Cultural responsiveness and Equity has been </a:t>
            </a:r>
            <a:r>
              <a:rPr lang="en-US" sz="3200" u="sng" dirty="0"/>
              <a:t>moved</a:t>
            </a:r>
            <a:r>
              <a:rPr lang="en-US" sz="3200" dirty="0"/>
              <a:t> to room 400</a:t>
            </a:r>
          </a:p>
          <a:p>
            <a:pPr marL="0" indent="0">
              <a:buNone/>
            </a:pPr>
            <a:r>
              <a:rPr lang="en-US" sz="3200" dirty="0"/>
              <a:t>CS 10.12: Using the School Compassionate Culture Analytic Tool for Educators to Inform the Childhood Trauma Learning Collaborative has been </a:t>
            </a:r>
            <a:r>
              <a:rPr lang="en-US" sz="3200" u="sng" dirty="0"/>
              <a:t>moved</a:t>
            </a:r>
            <a:r>
              <a:rPr lang="en-US" sz="3200" dirty="0"/>
              <a:t> to room 404 on </a:t>
            </a:r>
            <a:r>
              <a:rPr lang="en-US" sz="3200" b="1" dirty="0"/>
              <a:t>Friday November 8, 2019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70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Session 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729" y="1825625"/>
            <a:ext cx="9888071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Speaker Ready room is </a:t>
            </a:r>
            <a:r>
              <a:rPr lang="en-US" altLang="en-US" sz="3200">
                <a:solidFill>
                  <a:srgbClr val="4B0082"/>
                </a:solidFill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available in 617. </a:t>
            </a:r>
          </a:p>
          <a:p>
            <a:pPr marL="0" indent="0">
              <a:buFont typeface="Arial" charset="0"/>
              <a:buNone/>
            </a:pPr>
            <a:endParaRPr lang="en-US" altLang="en-US" sz="3200" dirty="0">
              <a:latin typeface="Segoe UI" panose="020B0502040204020203" pitchFamily="34" charset="0"/>
              <a:ea typeface="MS PGothic" charset="-128"/>
              <a:cs typeface="Segoe UI" panose="020B0502040204020203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If you did not digitally submit your presentation materials prior to the conference, please submit your slides and handout(s) at the </a:t>
            </a:r>
            <a:r>
              <a:rPr lang="en-US" altLang="en-US" sz="32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presenter table at Registration </a:t>
            </a: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before your presentation.</a:t>
            </a:r>
          </a:p>
          <a:p>
            <a:pPr marL="0" indent="0">
              <a:buFont typeface="Arial" charset="0"/>
              <a:buNone/>
            </a:pPr>
            <a:endParaRPr lang="en-US" altLang="en-US" sz="3200" dirty="0">
              <a:latin typeface="Segoe UI" panose="020B0502040204020203" pitchFamily="34" charset="0"/>
              <a:ea typeface="MS PGothic" charset="-128"/>
              <a:cs typeface="Segoe UI" panose="020B0502040204020203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sz="32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We can accept your file(s) on a flash drive or by email.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64592-5541-8D42-8505-7C3BDA2B6FBA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250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Presentation Slides and Handouts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23654" y="2109742"/>
            <a:ext cx="7744691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None/>
              <a:defRPr/>
            </a:pPr>
            <a:r>
              <a:rPr lang="en-US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Presentation slides and handouts sent by the submission deadline are posted on the NCSMH website:</a:t>
            </a:r>
          </a:p>
          <a:p>
            <a:pPr marL="0" indent="0" algn="ctr">
              <a:spcAft>
                <a:spcPts val="2400"/>
              </a:spcAft>
              <a:buNone/>
              <a:defRPr/>
            </a:pPr>
            <a:r>
              <a:rPr lang="en-US" altLang="en-US" sz="3200" b="1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www.schoolmentalhealth.org</a:t>
            </a:r>
            <a:r>
              <a:rPr lang="en-US" alt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We will upload presentations and materials received on-site during registration following the conference.</a:t>
            </a:r>
            <a:endParaRPr lang="en-US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057FE-AD9C-8142-A658-9098A5CD0996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Using QR Codes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768340" y="1884120"/>
            <a:ext cx="58916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400"/>
              </a:spcAft>
            </a:pPr>
            <a:r>
              <a:rPr lang="en-US" sz="2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Throughout the conference, when you see a QR code, simply open your phone camera and point it at the code.</a:t>
            </a:r>
          </a:p>
          <a:p>
            <a:pPr defTabSz="457200">
              <a:spcAft>
                <a:spcPts val="2400"/>
              </a:spcAft>
            </a:pPr>
            <a:r>
              <a:rPr lang="en-US" sz="2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camera automatically recognizes the QR code and will prompt you to visit the link!</a:t>
            </a:r>
          </a:p>
          <a:p>
            <a:pPr defTabSz="457200">
              <a:spcAft>
                <a:spcPts val="2400"/>
              </a:spcAft>
            </a:pPr>
            <a:r>
              <a:rPr lang="en-US" sz="2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it out here-this one links you to the National Center for School Mental Health website.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BBAB74-FACB-ED46-997C-E40476671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8291" r="7058" b="7261"/>
          <a:stretch/>
        </p:blipFill>
        <p:spPr>
          <a:xfrm>
            <a:off x="838200" y="1690688"/>
            <a:ext cx="4560518" cy="4422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200F47-1CFB-874E-94A4-0CC8595A59E7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dirty="0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2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70046B-F067-4F06-A834-C5620120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915" y="-13296"/>
            <a:ext cx="9920289" cy="678759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Thank you to our NCSMH Conference Team!</a:t>
            </a:r>
            <a:endParaRPr lang="en-US" sz="2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C4409-1AE4-4734-850D-4C71CAB492FD}"/>
              </a:ext>
            </a:extLst>
          </p:cNvPr>
          <p:cNvSpPr/>
          <p:nvPr/>
        </p:nvSpPr>
        <p:spPr>
          <a:xfrm>
            <a:off x="6712824" y="2729831"/>
            <a:ext cx="2055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Christina Huntley, MS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Conference Coordinator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3B46F-28B0-4DF7-844E-C1B508A40514}"/>
              </a:ext>
            </a:extLst>
          </p:cNvPr>
          <p:cNvSpPr/>
          <p:nvPr/>
        </p:nvSpPr>
        <p:spPr>
          <a:xfrm>
            <a:off x="4116566" y="2683589"/>
            <a:ext cx="28388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Sylvia McCree-Huntley, </a:t>
            </a:r>
            <a:r>
              <a:rPr lang="en-US" sz="1400" b="1" err="1">
                <a:latin typeface="Segoe UI" panose="020B0502040204020203" pitchFamily="34" charset="0"/>
                <a:cs typeface="Segoe UI" panose="020B0502040204020203" pitchFamily="34" charset="0"/>
              </a:rPr>
              <a:t>EdD</a:t>
            </a:r>
            <a:endParaRPr lang="en-US" sz="14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Conference Director &amp; 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Director of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Professional Development and Continuing Education</a:t>
            </a:r>
            <a:endParaRPr lang="en-US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255AA-23B7-4477-A01C-02E2A354847B}"/>
              </a:ext>
            </a:extLst>
          </p:cNvPr>
          <p:cNvSpPr txBox="1"/>
          <p:nvPr/>
        </p:nvSpPr>
        <p:spPr>
          <a:xfrm>
            <a:off x="8892482" y="3523409"/>
            <a:ext cx="2404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Tiffany Beason, PhD</a:t>
            </a:r>
          </a:p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Jordy Yarnell, PhD</a:t>
            </a:r>
          </a:p>
          <a:p>
            <a:pPr algn="ctr"/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NCSMH Postdoctoral Fellows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26F09-37D3-415E-8B04-2FCD6A988656}"/>
              </a:ext>
            </a:extLst>
          </p:cNvPr>
          <p:cNvSpPr txBox="1"/>
          <p:nvPr/>
        </p:nvSpPr>
        <p:spPr>
          <a:xfrm>
            <a:off x="2775118" y="5820032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latin typeface="Segoe UI" panose="020B0502040204020203" pitchFamily="34" charset="0"/>
                <a:cs typeface="Segoe UI" panose="020B0502040204020203" pitchFamily="34" charset="0"/>
              </a:rPr>
              <a:t>Taneisha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 Carter, BA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Clinical Research Assistant &amp; Conference Assistant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0FE63-9D79-47DB-98F3-F323F682AEF9}"/>
              </a:ext>
            </a:extLst>
          </p:cNvPr>
          <p:cNvSpPr/>
          <p:nvPr/>
        </p:nvSpPr>
        <p:spPr>
          <a:xfrm>
            <a:off x="6809886" y="5903503"/>
            <a:ext cx="2471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Elissa Robinson, BA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Clinical Research Assistant &amp; </a:t>
            </a:r>
          </a:p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Research Summit Assistant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31" y="4002663"/>
            <a:ext cx="1453896" cy="1817369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48" y="1562654"/>
            <a:ext cx="1462824" cy="1827945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6" y="3927164"/>
            <a:ext cx="1455725" cy="1819656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08" y="742750"/>
            <a:ext cx="1463042" cy="18288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79" y="742750"/>
            <a:ext cx="1463040" cy="18288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58" y="4000756"/>
            <a:ext cx="1455420" cy="1819276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70" y="1563463"/>
            <a:ext cx="1463040" cy="18288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6255AA-23B7-4477-A01C-02E2A354847B}"/>
              </a:ext>
            </a:extLst>
          </p:cNvPr>
          <p:cNvSpPr txBox="1"/>
          <p:nvPr/>
        </p:nvSpPr>
        <p:spPr>
          <a:xfrm>
            <a:off x="4762060" y="5898656"/>
            <a:ext cx="2109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Perrin Robinson, MS</a:t>
            </a:r>
          </a:p>
          <a:p>
            <a:pPr algn="ctr"/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Specialist &amp; Communications Manager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6255AA-23B7-4477-A01C-02E2A354847B}"/>
              </a:ext>
            </a:extLst>
          </p:cNvPr>
          <p:cNvSpPr txBox="1"/>
          <p:nvPr/>
        </p:nvSpPr>
        <p:spPr>
          <a:xfrm>
            <a:off x="902551" y="3655002"/>
            <a:ext cx="2282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Jill </a:t>
            </a:r>
            <a:r>
              <a:rPr lang="en-US" sz="1400" b="1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Bohnenkamp</a:t>
            </a:r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PhD</a:t>
            </a:r>
          </a:p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Sharon Hoover, PhD</a:t>
            </a:r>
          </a:p>
          <a:p>
            <a:pPr algn="ctr"/>
            <a:r>
              <a:rPr lang="en-US" sz="1400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Nancy Lever, PhD</a:t>
            </a:r>
          </a:p>
          <a:p>
            <a:pPr algn="ctr"/>
            <a:r>
              <a:rPr lang="en-US" sz="1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NCSMH Faculty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5" y="1636312"/>
            <a:ext cx="1449467" cy="1811834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351A927D-A71B-49D8-97FA-D030508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66" y="1652260"/>
            <a:ext cx="1527790" cy="1811834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CE062B-C521-4056-A938-C78BBAA73A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98" y="1701934"/>
            <a:ext cx="1442097" cy="1802622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</p:spTree>
    <p:extLst>
      <p:ext uri="{BB962C8B-B14F-4D97-AF65-F5344CB8AC3E}">
        <p14:creationId xmlns:p14="http://schemas.microsoft.com/office/powerpoint/2010/main" val="218593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4DA124-2EEE-4AA2-B562-AEB843BBD194}"/>
              </a:ext>
            </a:extLst>
          </p:cNvPr>
          <p:cNvSpPr/>
          <p:nvPr/>
        </p:nvSpPr>
        <p:spPr>
          <a:xfrm>
            <a:off x="0" y="-38243"/>
            <a:ext cx="1262563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84" y="5210109"/>
            <a:ext cx="109737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4" y="3817807"/>
            <a:ext cx="109745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70046B-F067-4F06-A834-C5620120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431" y="26661"/>
            <a:ext cx="8286773" cy="621498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And thank you to our entire NCSMH Team!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" y="899516"/>
            <a:ext cx="115657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6" y="5188748"/>
            <a:ext cx="1097369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34" y="899516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0" y="2370401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79" y="3817807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0" y="3817807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56" y="2403400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859" y="1772371"/>
            <a:ext cx="1097363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29" y="2370401"/>
            <a:ext cx="1080781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35" y="3817807"/>
            <a:ext cx="1097279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51" y="5223804"/>
            <a:ext cx="1097280" cy="1371161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4" y="2328301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43" y="3291977"/>
            <a:ext cx="1097279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4" y="925643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8270" y="5146245"/>
            <a:ext cx="1097280" cy="1456166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7" y="2370401"/>
            <a:ext cx="1039414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3" y="899516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1" y="899516"/>
            <a:ext cx="1097279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79" y="899516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815" y="3817807"/>
            <a:ext cx="1097114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24" y="2370401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56A47D-C0DE-496C-8C91-A50EC0E051D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03" y="899516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56" y="899516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003D7E-BDD5-47B2-A258-95E1993174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27" y="899516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96A9E9-0547-4D62-A6C0-F3C3A23860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3" y="2356731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E4597A-1C86-4D33-B596-A8E003B8FD5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03" y="2370401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F3C466-1C01-457A-83C6-9EFEC6D2D33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27" y="2370401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AA16CB-3728-4F6C-AA09-78AC53FD7D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27" y="3817807"/>
            <a:ext cx="1097632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5DEC99-8A9C-43AA-96D3-E859B2AC195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5" y="3817807"/>
            <a:ext cx="1097279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2B5DB2F-0DDC-4D13-A9E3-A0A32BECB4B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80" y="3817808"/>
            <a:ext cx="1097279" cy="1371598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3806D7-ED81-4A64-BB5A-1B6A841A20B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04" y="3818027"/>
            <a:ext cx="1097279" cy="137116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688332C-6BFE-45A2-8EEF-C5F349C110A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25" y="5193121"/>
            <a:ext cx="1097278" cy="137116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5A7B066-113A-4BFD-B246-28F1D31A25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75" y="5188748"/>
            <a:ext cx="1097280" cy="1371600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11D84FF-16B7-4C00-BD69-730C154BD5A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05" y="5161951"/>
            <a:ext cx="1097280" cy="1371599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1091FF3-AC78-4045-A777-7AB9D3B70BC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07" y="5242574"/>
            <a:ext cx="1097280" cy="1371161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5855798-8DFA-4E1F-B90D-EE127478F5E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95" y="5188748"/>
            <a:ext cx="1097280" cy="1371161"/>
          </a:xfrm>
          <a:prstGeom prst="ellipse">
            <a:avLst/>
          </a:prstGeom>
          <a:ln w="76200">
            <a:solidFill>
              <a:srgbClr val="1F179D"/>
            </a:solidFill>
          </a:ln>
        </p:spPr>
      </p:pic>
    </p:spTree>
    <p:extLst>
      <p:ext uri="{BB962C8B-B14F-4D97-AF65-F5344CB8AC3E}">
        <p14:creationId xmlns:p14="http://schemas.microsoft.com/office/powerpoint/2010/main" val="896302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652" y="1305376"/>
            <a:ext cx="5522259" cy="4825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Throughout the hotel, NCSMH Team Members are wearing blue “NCSMH” t-shirts.</a:t>
            </a:r>
          </a:p>
          <a:p>
            <a:pPr marL="0" indent="0">
              <a:buNone/>
            </a:pPr>
            <a:r>
              <a:rPr lang="en-US" altLang="en-US" sz="36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en-US" sz="360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We are happy to assist you with room locations and other needs or concerns.</a:t>
            </a:r>
          </a:p>
          <a:p>
            <a:pPr marL="0" indent="0">
              <a:buNone/>
            </a:pPr>
            <a:endParaRPr lang="en-US" sz="3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7131648" y="1825624"/>
            <a:ext cx="4492364" cy="3785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C43FD-8A86-214E-B42C-5E9D3407DB3B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5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-44451"/>
            <a:ext cx="7753080" cy="615662"/>
          </a:xfrm>
        </p:spPr>
        <p:txBody>
          <a:bodyPr>
            <a:normAutofit/>
          </a:bodyPr>
          <a:lstStyle/>
          <a:p>
            <a:pPr algn="r"/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Thank you to our NCSMH Advisory Board!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892629"/>
            <a:ext cx="3657599" cy="5965371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Sharon Adams-Taylor </a:t>
            </a:r>
            <a:r>
              <a:rPr lang="en-US" sz="1400"/>
              <a:t>(School Superintendents Association)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Steve Adelsheim </a:t>
            </a:r>
            <a:r>
              <a:rPr lang="en-US" sz="1400"/>
              <a:t>(Stanford University)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Carol Anderson </a:t>
            </a:r>
            <a:r>
              <a:rPr lang="en-US" sz="1400"/>
              <a:t>(Utah State Board of Education)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Dawn Anderson-Butcher </a:t>
            </a:r>
            <a:r>
              <a:rPr lang="en-US" sz="1400"/>
              <a:t>(Ohio State University School of Social Work)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Sally Baas </a:t>
            </a:r>
            <a:r>
              <a:rPr lang="en-US" sz="1400"/>
              <a:t>(Concordia, University Saint Paul)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Paul Ban </a:t>
            </a:r>
            <a:r>
              <a:rPr lang="en-US" sz="1400"/>
              <a:t>(Retired School Mental Health for Military Families)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Laura Bay</a:t>
            </a:r>
            <a:r>
              <a:rPr lang="en-US" sz="1400"/>
              <a:t> (National Parent Teacher Association)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Johanna Bergan </a:t>
            </a:r>
            <a:r>
              <a:rPr lang="en-US" sz="1400"/>
              <a:t>(Youth M.O.V.E National)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Seth Bernstein </a:t>
            </a:r>
            <a:r>
              <a:rPr lang="en-US" sz="1400"/>
              <a:t>(United Way of Palm Beach County)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Scott Bloom </a:t>
            </a:r>
            <a:r>
              <a:rPr lang="en-US" sz="1400"/>
              <a:t>(New York City Department of Education)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Jeff Bostic </a:t>
            </a:r>
            <a:r>
              <a:rPr lang="en-US" sz="1400"/>
              <a:t>(</a:t>
            </a:r>
            <a:r>
              <a:rPr lang="en-US" sz="1400" err="1"/>
              <a:t>Medstar</a:t>
            </a:r>
            <a:r>
              <a:rPr lang="en-US" sz="1400"/>
              <a:t> Georgetown University Hospital)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Joanne Cashman </a:t>
            </a:r>
            <a:r>
              <a:rPr lang="en-US" sz="1400"/>
              <a:t>(National Association of State Directors of Special Education)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Caroline </a:t>
            </a:r>
            <a:r>
              <a:rPr lang="en-US" sz="1400" b="1" err="1"/>
              <a:t>Clauss</a:t>
            </a:r>
            <a:r>
              <a:rPr lang="en-US" sz="1400" b="1"/>
              <a:t>-Ehlers </a:t>
            </a:r>
            <a:r>
              <a:rPr lang="en-US" sz="1400"/>
              <a:t>(Rutgers School of Education)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Lucille Eber </a:t>
            </a:r>
            <a:r>
              <a:rPr lang="en-US" sz="1400"/>
              <a:t>(Midwest PBIS)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Steve Evans</a:t>
            </a:r>
            <a:r>
              <a:rPr lang="en-US" sz="1400"/>
              <a:t> (Ohio University)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Helene Fallon </a:t>
            </a:r>
            <a:r>
              <a:rPr lang="en-US" sz="1400"/>
              <a:t>(Long Island University)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Michael </a:t>
            </a:r>
            <a:r>
              <a:rPr lang="en-US" sz="1400" b="1" err="1"/>
              <a:t>Faran</a:t>
            </a:r>
            <a:r>
              <a:rPr lang="en-US" sz="1400" b="1"/>
              <a:t> </a:t>
            </a:r>
            <a:r>
              <a:rPr lang="en-US" sz="1400"/>
              <a:t>(US Army Medical Command)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Claudette </a:t>
            </a:r>
            <a:r>
              <a:rPr lang="en-US" sz="1400" b="1" err="1"/>
              <a:t>Fette</a:t>
            </a:r>
            <a:r>
              <a:rPr lang="en-US" sz="1400" b="1"/>
              <a:t> </a:t>
            </a:r>
            <a:r>
              <a:rPr lang="en-US" sz="1400"/>
              <a:t>(Texas Woman’s University)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/>
              <a:t>Louise Fink </a:t>
            </a:r>
            <a:r>
              <a:rPr lang="en-US" sz="1400"/>
              <a:t>(Baltimore City Schools)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4658" y="885336"/>
            <a:ext cx="3879466" cy="618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400" b="1"/>
              <a:t>Paula Fields </a:t>
            </a:r>
            <a:r>
              <a:rPr lang="en-US" sz="1400"/>
              <a:t>(School Based Health Alliance)</a:t>
            </a:r>
          </a:p>
          <a:p>
            <a:pPr>
              <a:spcBef>
                <a:spcPts val="200"/>
              </a:spcBef>
            </a:pPr>
            <a:r>
              <a:rPr lang="en-US" sz="1400" b="1"/>
              <a:t>Lois Flaherty </a:t>
            </a:r>
            <a:r>
              <a:rPr lang="en-US" sz="1400"/>
              <a:t>(Harvard University)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Paul Flaspohler </a:t>
            </a:r>
            <a:r>
              <a:rPr lang="en-US" sz="1400"/>
              <a:t>(Miami University of Ohio)</a:t>
            </a:r>
          </a:p>
          <a:p>
            <a:pPr>
              <a:spcBef>
                <a:spcPts val="200"/>
              </a:spcBef>
            </a:pPr>
            <a:r>
              <a:rPr lang="en-US" sz="1400" b="1"/>
              <a:t>Beth Freeman </a:t>
            </a:r>
            <a:r>
              <a:rPr lang="en-US" sz="1400"/>
              <a:t>(American Institutes of Research)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Julie Goldstein </a:t>
            </a:r>
            <a:r>
              <a:rPr lang="en-US" sz="1400" b="1" err="1"/>
              <a:t>Grumet</a:t>
            </a:r>
            <a:r>
              <a:rPr lang="en-US" sz="1400" b="1"/>
              <a:t> </a:t>
            </a:r>
            <a:r>
              <a:rPr lang="en-US" sz="1400"/>
              <a:t>(Education Development Center)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Jenni Jennings </a:t>
            </a:r>
            <a:r>
              <a:rPr lang="en-US" sz="1400"/>
              <a:t>(Dallas Independent School District)</a:t>
            </a:r>
            <a:endParaRPr lang="en-US" sz="1400" b="1"/>
          </a:p>
          <a:p>
            <a:pPr>
              <a:spcBef>
                <a:spcPts val="200"/>
              </a:spcBef>
            </a:pPr>
            <a:r>
              <a:rPr lang="en-US" sz="1400" b="1"/>
              <a:t>Shashank Joshi </a:t>
            </a:r>
            <a:r>
              <a:rPr lang="en-US" sz="1400"/>
              <a:t>(Stanford University)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Jim </a:t>
            </a:r>
            <a:r>
              <a:rPr lang="en-US" sz="1400" b="1" err="1"/>
              <a:t>Koller</a:t>
            </a:r>
            <a:r>
              <a:rPr lang="en-US" sz="1400" b="1"/>
              <a:t> </a:t>
            </a:r>
            <a:r>
              <a:rPr lang="en-US" sz="1400"/>
              <a:t>(University of Missouri)</a:t>
            </a:r>
          </a:p>
          <a:p>
            <a:pPr>
              <a:spcBef>
                <a:spcPts val="200"/>
              </a:spcBef>
            </a:pPr>
            <a:r>
              <a:rPr lang="en-US" sz="1400" b="1"/>
              <a:t>Ken Martinez </a:t>
            </a:r>
            <a:r>
              <a:rPr lang="en-US" sz="1400"/>
              <a:t>(American Institutes for Research)</a:t>
            </a:r>
          </a:p>
          <a:p>
            <a:pPr>
              <a:spcBef>
                <a:spcPts val="200"/>
              </a:spcBef>
            </a:pPr>
            <a:r>
              <a:rPr lang="en-US" sz="1400" b="1"/>
              <a:t>Donna </a:t>
            </a:r>
            <a:r>
              <a:rPr lang="en-US" sz="1400" b="1" err="1"/>
              <a:t>Mazyck</a:t>
            </a:r>
            <a:r>
              <a:rPr lang="en-US" sz="1400" b="1"/>
              <a:t> </a:t>
            </a:r>
            <a:r>
              <a:rPr lang="en-US" sz="1400"/>
              <a:t>(National Association of School Nurses)</a:t>
            </a:r>
          </a:p>
          <a:p>
            <a:pPr>
              <a:spcBef>
                <a:spcPts val="200"/>
              </a:spcBef>
            </a:pPr>
            <a:r>
              <a:rPr lang="en-US" sz="1400" b="1"/>
              <a:t>Matthew Mock </a:t>
            </a:r>
            <a:r>
              <a:rPr lang="en-US" sz="1400"/>
              <a:t>(John F. Kennedy University)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Libby </a:t>
            </a:r>
            <a:r>
              <a:rPr lang="en-US" sz="1400" b="1" err="1"/>
              <a:t>Nealis</a:t>
            </a:r>
            <a:r>
              <a:rPr lang="en-US" sz="1400" b="1"/>
              <a:t> </a:t>
            </a:r>
            <a:r>
              <a:rPr lang="en-US" sz="1400"/>
              <a:t>(National Association for Children’s Behavioral Health)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Julie Owens </a:t>
            </a:r>
            <a:r>
              <a:rPr lang="en-US" sz="1400"/>
              <a:t>(Ohio University)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Janet </a:t>
            </a:r>
            <a:r>
              <a:rPr lang="en-US" sz="1400" b="1" err="1"/>
              <a:t>Pozmantier</a:t>
            </a:r>
            <a:r>
              <a:rPr lang="en-US" sz="1400" b="1"/>
              <a:t> </a:t>
            </a:r>
            <a:r>
              <a:rPr lang="en-US" sz="1400"/>
              <a:t>(Center for School Behavioral Health at Mental Health America)</a:t>
            </a:r>
          </a:p>
          <a:p>
            <a:pPr>
              <a:spcBef>
                <a:spcPts val="200"/>
              </a:spcBef>
            </a:pPr>
            <a:r>
              <a:rPr lang="en-US" sz="1400" b="1"/>
              <a:t>David Pruitt </a:t>
            </a:r>
            <a:r>
              <a:rPr lang="en-US" sz="1400"/>
              <a:t>(University of Maryland, Division of Child and Adolescent Psychiatry)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April Rai </a:t>
            </a:r>
            <a:r>
              <a:rPr lang="en-US" sz="1400"/>
              <a:t>(National Organizations for Youth Safety)</a:t>
            </a:r>
          </a:p>
          <a:p>
            <a:pPr>
              <a:spcBef>
                <a:spcPts val="200"/>
              </a:spcBef>
            </a:pPr>
            <a:r>
              <a:rPr lang="en-US" sz="1400" b="1"/>
              <a:t>Frank Rider </a:t>
            </a:r>
            <a:r>
              <a:rPr lang="en-US" sz="1400"/>
              <a:t>(American Institutes for Research) </a:t>
            </a:r>
          </a:p>
          <a:p>
            <a:pPr>
              <a:spcBef>
                <a:spcPts val="200"/>
              </a:spcBef>
            </a:pPr>
            <a:r>
              <a:rPr lang="en-US" sz="1400" b="1"/>
              <a:t>Mark Sander </a:t>
            </a:r>
            <a:r>
              <a:rPr lang="en-US" sz="1400"/>
              <a:t>(Hennepin County and Minneapolis Public Schools)</a:t>
            </a:r>
          </a:p>
          <a:p>
            <a:pPr>
              <a:spcBef>
                <a:spcPts val="200"/>
              </a:spcBef>
            </a:pPr>
            <a:endParaRPr lang="en-US" sz="1400"/>
          </a:p>
          <a:p>
            <a:pPr>
              <a:spcBef>
                <a:spcPts val="200"/>
              </a:spcBef>
            </a:pPr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8567057" y="1110792"/>
            <a:ext cx="3537857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400" b="1"/>
              <a:t>Sandy </a:t>
            </a:r>
            <a:r>
              <a:rPr lang="en-US" sz="1400" b="1" err="1"/>
              <a:t>Schefkind</a:t>
            </a:r>
            <a:r>
              <a:rPr lang="en-US" sz="1400" b="1"/>
              <a:t> </a:t>
            </a:r>
            <a:r>
              <a:rPr lang="en-US" sz="1400"/>
              <a:t>(American Occupational Therapy Association)</a:t>
            </a:r>
          </a:p>
          <a:p>
            <a:pPr>
              <a:spcBef>
                <a:spcPts val="200"/>
              </a:spcBef>
            </a:pPr>
            <a:r>
              <a:rPr lang="en-US" sz="1400" b="1"/>
              <a:t>Judie Shine </a:t>
            </a:r>
            <a:r>
              <a:rPr lang="en-US" sz="1400"/>
              <a:t>(American Council for School Social Work)</a:t>
            </a:r>
          </a:p>
          <a:p>
            <a:pPr>
              <a:spcBef>
                <a:spcPts val="200"/>
              </a:spcBef>
            </a:pPr>
            <a:r>
              <a:rPr lang="en-US" sz="1400" b="1"/>
              <a:t>Mary Steady </a:t>
            </a:r>
            <a:r>
              <a:rPr lang="en-US" sz="1400"/>
              <a:t>(Manchester School District, New Hampshire)</a:t>
            </a:r>
          </a:p>
          <a:p>
            <a:pPr>
              <a:spcBef>
                <a:spcPts val="200"/>
              </a:spcBef>
            </a:pPr>
            <a:r>
              <a:rPr lang="en-US" sz="1400" b="1"/>
              <a:t>Bradley Stein </a:t>
            </a:r>
            <a:r>
              <a:rPr lang="en-US" sz="1400"/>
              <a:t>(RAND)</a:t>
            </a:r>
          </a:p>
          <a:p>
            <a:pPr>
              <a:spcBef>
                <a:spcPts val="200"/>
              </a:spcBef>
            </a:pPr>
            <a:r>
              <a:rPr lang="en-US" sz="1400" b="1"/>
              <a:t>Frederick </a:t>
            </a:r>
            <a:r>
              <a:rPr lang="en-US" sz="1400" b="1" err="1"/>
              <a:t>Streek</a:t>
            </a:r>
            <a:r>
              <a:rPr lang="en-US" sz="1400" b="1"/>
              <a:t> </a:t>
            </a:r>
            <a:r>
              <a:rPr lang="en-US" sz="1400"/>
              <a:t>(School Social Work Association of America)</a:t>
            </a:r>
          </a:p>
          <a:p>
            <a:pPr>
              <a:spcBef>
                <a:spcPts val="200"/>
              </a:spcBef>
            </a:pPr>
            <a:r>
              <a:rPr lang="en-US" sz="1400" b="1"/>
              <a:t>Susan </a:t>
            </a:r>
            <a:r>
              <a:rPr lang="en-US" sz="1400" b="1" err="1"/>
              <a:t>Tager</a:t>
            </a:r>
            <a:r>
              <a:rPr lang="en-US" sz="1400" b="1"/>
              <a:t> </a:t>
            </a:r>
            <a:r>
              <a:rPr lang="en-US" sz="1400"/>
              <a:t>(Mental Health Association of Maryland)</a:t>
            </a:r>
          </a:p>
          <a:p>
            <a:pPr>
              <a:spcBef>
                <a:spcPts val="200"/>
              </a:spcBef>
            </a:pPr>
            <a:r>
              <a:rPr lang="en-US" sz="1400" b="1"/>
              <a:t>Kelly </a:t>
            </a:r>
            <a:r>
              <a:rPr lang="en-US" sz="1400" b="1" err="1"/>
              <a:t>Vaillencourt</a:t>
            </a:r>
            <a:r>
              <a:rPr lang="en-US" sz="1400" b="1"/>
              <a:t> </a:t>
            </a:r>
            <a:r>
              <a:rPr lang="en-US" sz="1400" b="1" err="1"/>
              <a:t>Strobach</a:t>
            </a:r>
            <a:r>
              <a:rPr lang="en-US" sz="1400" b="1"/>
              <a:t> </a:t>
            </a:r>
            <a:r>
              <a:rPr lang="en-US" sz="1400"/>
              <a:t>(National Association of School Psychologists)  </a:t>
            </a:r>
          </a:p>
          <a:p>
            <a:pPr>
              <a:spcBef>
                <a:spcPts val="200"/>
              </a:spcBef>
            </a:pPr>
            <a:r>
              <a:rPr lang="en-US" sz="1400" b="1"/>
              <a:t>Mark </a:t>
            </a:r>
            <a:r>
              <a:rPr lang="en-US" sz="1400" b="1" err="1"/>
              <a:t>Weist</a:t>
            </a:r>
            <a:r>
              <a:rPr lang="en-US" sz="1400" b="1"/>
              <a:t> </a:t>
            </a:r>
            <a:r>
              <a:rPr lang="en-US" sz="1400"/>
              <a:t>(University of South Carolina)</a:t>
            </a:r>
          </a:p>
          <a:p>
            <a:pPr>
              <a:spcBef>
                <a:spcPts val="200"/>
              </a:spcBef>
            </a:pPr>
            <a:r>
              <a:rPr lang="en-US" sz="1400" b="1"/>
              <a:t>Sandra Williamson </a:t>
            </a:r>
            <a:r>
              <a:rPr lang="en-US" sz="1400"/>
              <a:t>(American Institutes of Research)</a:t>
            </a:r>
          </a:p>
          <a:p>
            <a:pPr>
              <a:spcBef>
                <a:spcPts val="200"/>
              </a:spcBef>
            </a:pPr>
            <a:r>
              <a:rPr lang="en-US" sz="1400" b="1"/>
              <a:t>Marleen Wong </a:t>
            </a:r>
            <a:r>
              <a:rPr lang="en-US" sz="1400"/>
              <a:t>(University of Southern California, School of Social Work; Treatment and Services Adaptation Center for Resilience, Hope and Wellness in Schools)</a:t>
            </a:r>
          </a:p>
          <a:p>
            <a:pPr>
              <a:spcBef>
                <a:spcPts val="200"/>
              </a:spcBef>
            </a:pPr>
            <a:r>
              <a:rPr lang="en-US" sz="1400" b="1"/>
              <a:t>Richard  Wong </a:t>
            </a:r>
            <a:r>
              <a:rPr lang="en-US" sz="1400"/>
              <a:t>(American School Counselor Association)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D748C-46E1-B14E-A4E1-22E139BD4C23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D8B3D7-5B05-4589-8B9C-F2DFE24DE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88986"/>
              </p:ext>
            </p:extLst>
          </p:nvPr>
        </p:nvGraphicFramePr>
        <p:xfrm>
          <a:off x="834229" y="1321657"/>
          <a:ext cx="4018326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4018326">
                  <a:extLst>
                    <a:ext uri="{9D8B030D-6E8A-4147-A177-3AD203B41FA5}">
                      <a16:colId xmlns:a16="http://schemas.microsoft.com/office/drawing/2014/main" val="1400984964"/>
                    </a:ext>
                  </a:extLst>
                </a:gridCol>
              </a:tblGrid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Aperture Education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026340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American Institutes for Research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612882"/>
                  </a:ext>
                </a:extLst>
              </a:tr>
              <a:tr h="1881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BBBSEC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49279"/>
                  </a:ext>
                </a:extLst>
              </a:tr>
              <a:tr h="2073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Center for Rural Health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70655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CHCS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829419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Child Advocacy Artist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729067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Clinivate LLC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776095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Committee for Children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674829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EduMetrisis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563449"/>
                  </a:ext>
                </a:extLst>
              </a:tr>
              <a:tr h="400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Erika's Lighthouse: A Beacon of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Hope for Adolescent Depression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669439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Georgetown Behavioral Health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Institute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380764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Jordan Binion Project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435826"/>
                  </a:ext>
                </a:extLst>
              </a:tr>
              <a:tr h="2131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Jordan Porco Foundation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243938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Kaiser Permanente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584301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Kognito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206494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Los Angeles Education Partnership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8324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9D4389-CCB2-44AC-AF0A-5981A4285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267025"/>
              </p:ext>
            </p:extLst>
          </p:nvPr>
        </p:nvGraphicFramePr>
        <p:xfrm>
          <a:off x="5509182" y="1371600"/>
          <a:ext cx="6523348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6523348">
                  <a:extLst>
                    <a:ext uri="{9D8B030D-6E8A-4147-A177-3AD203B41FA5}">
                      <a16:colId xmlns:a16="http://schemas.microsoft.com/office/drawing/2014/main" val="2516329297"/>
                    </a:ext>
                  </a:extLst>
                </a:gridCol>
              </a:tblGrid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MHTTC Network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584575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Mindwise</a:t>
                      </a: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Innovations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447667"/>
                  </a:ext>
                </a:extLst>
              </a:tr>
              <a:tr h="400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National Adoption Competency Mental Health Training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Initiative - C.A.S.E.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416477"/>
                  </a:ext>
                </a:extLst>
              </a:tr>
              <a:tr h="400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National Hispanic &amp; Latino Mental Health Technology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Transfer Center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621333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New Spectrum Educational Consultants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602187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Peer Health Exchange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327613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Phoenix House of Texas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411962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Please Pass the Love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304841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Positive Action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951971"/>
                  </a:ext>
                </a:extLst>
              </a:tr>
              <a:tr h="2163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PresenceLearning</a:t>
                      </a:r>
                      <a:endParaRPr lang="en-US" sz="20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436157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Rhino Insights, Inc.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30998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School Social Work Association of America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655738"/>
                  </a:ext>
                </a:extLst>
              </a:tr>
              <a:tr h="2089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Southeast Mental Health Technology Transfer Center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79824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The New York Foundling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018755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Universidad Central del Caribe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873431"/>
                  </a:ext>
                </a:extLst>
              </a:tr>
              <a:tr h="192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Youth M.O.V.E National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2185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6811DDF-7F87-F744-854F-6B82B3293290}"/>
              </a:ext>
            </a:extLst>
          </p:cNvPr>
          <p:cNvSpPr txBox="1">
            <a:spLocks/>
          </p:cNvSpPr>
          <p:nvPr/>
        </p:nvSpPr>
        <p:spPr>
          <a:xfrm>
            <a:off x="3158123" y="271244"/>
            <a:ext cx="7252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>
                <a:latin typeface="Segoe UI" panose="020B0502040204020203" pitchFamily="34" charset="0"/>
                <a:cs typeface="Segoe UI" panose="020B0502040204020203" pitchFamily="34" charset="0"/>
              </a:rPr>
              <a:t>Thank you to our Sponsors and Exhibitors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EC5B1-073B-9648-AF28-1C7D6DA0A271}"/>
              </a:ext>
            </a:extLst>
          </p:cNvPr>
          <p:cNvSpPr txBox="1"/>
          <p:nvPr/>
        </p:nvSpPr>
        <p:spPr>
          <a:xfrm>
            <a:off x="8718115" y="6212910"/>
            <a:ext cx="347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8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11" y="705094"/>
            <a:ext cx="11599101" cy="1325563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latin typeface="Segoe UI" panose="020B0502040204020203" pitchFamily="34" charset="0"/>
                <a:cs typeface="Segoe UI" panose="020B0502040204020203" pitchFamily="34" charset="0"/>
              </a:rPr>
              <a:t>Thank you to our 2019 ASMH Conference Planning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228" y="1876824"/>
            <a:ext cx="2690096" cy="48177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Olga Acosta Price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Sally Baas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Laura Bay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Johanna Bergan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Jill Bohnenkamp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Taneisha Carter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Christine Cashman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Elizabeth Connors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Marco Erikson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Paul Flaspohler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Kaci Fleetwood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4720" y="1493136"/>
            <a:ext cx="2856808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Pamela Goldberg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Kevin Higley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Sharon Hoover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Christina Huntley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Rebecca Kunkel Oliver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Nancy Lever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Sylvia McCree-Huntley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Elizabeth McDermott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Julene Nolan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April Rai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Amber Reid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Perrin Robinson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4649" y="1862468"/>
            <a:ext cx="40930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Mariola Rosser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Erica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Ryst</a:t>
            </a:r>
            <a:endParaRPr lang="en-US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Pat Sanborn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Sandra Schefkind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Judie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Kullas</a:t>
            </a: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 Shine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Kay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Taycher</a:t>
            </a:r>
            <a:endParaRPr lang="en-US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Brooke Wagner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Mark Weist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David Wilkins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Sandra Williamson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A47F7-CF0C-594F-8F47-DAC0C4D07587}"/>
              </a:ext>
            </a:extLst>
          </p:cNvPr>
          <p:cNvSpPr txBox="1"/>
          <p:nvPr/>
        </p:nvSpPr>
        <p:spPr>
          <a:xfrm>
            <a:off x="7803715" y="6588689"/>
            <a:ext cx="438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59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11" y="705094"/>
            <a:ext cx="11599101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Thank you to our wonderful Texas Conference Planning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228" y="1876824"/>
            <a:ext cx="2993572" cy="48177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Alice Alvarez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Carrie Arroyo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Betsy Blanks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Samantha Bates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Natalie Beck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Mary Beer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Betsy Blanks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Celina Bley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Jessie Brennan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3335" y="1518939"/>
            <a:ext cx="23407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Carolyn Cole</a:t>
            </a:r>
          </a:p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Glenn Dembowski</a:t>
            </a:r>
          </a:p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Claudette </a:t>
            </a: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Fette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Siobhan Flowers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Gregory Gorelik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Paulina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Guzzardo</a:t>
            </a:r>
            <a:endParaRPr lang="en-US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Tracy Levins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Molly Lopez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Keisha Martinez</a:t>
            </a:r>
          </a:p>
          <a:p>
            <a:pPr>
              <a:spcBef>
                <a:spcPts val="600"/>
              </a:spcBef>
            </a:pPr>
            <a:endParaRPr lang="en-US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7961" y="1911355"/>
            <a:ext cx="29670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err="1">
                <a:latin typeface="Segoe UI" panose="020B0502040204020203" pitchFamily="34" charset="0"/>
                <a:cs typeface="Segoe UI" panose="020B0502040204020203" pitchFamily="34" charset="0"/>
              </a:rPr>
              <a:t>Marcellina</a:t>
            </a: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 Melvin</a:t>
            </a:r>
          </a:p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David McClung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Elizabeth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Minne</a:t>
            </a:r>
            <a:endParaRPr lang="en-US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Michelle Monk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Melody Palmer-Arizola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Janet Pozmantier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Linda Rodriguez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Molly Sanders</a:t>
            </a:r>
          </a:p>
          <a:p>
            <a:pPr>
              <a:spcBef>
                <a:spcPts val="600"/>
              </a:spcBef>
            </a:pP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Jeff Temple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A47F7-CF0C-594F-8F47-DAC0C4D07587}"/>
              </a:ext>
            </a:extLst>
          </p:cNvPr>
          <p:cNvSpPr txBox="1"/>
          <p:nvPr/>
        </p:nvSpPr>
        <p:spPr>
          <a:xfrm>
            <a:off x="7803715" y="6588689"/>
            <a:ext cx="438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76980-C59B-42C2-9140-6767EB660591}"/>
              </a:ext>
            </a:extLst>
          </p:cNvPr>
          <p:cNvSpPr txBox="1"/>
          <p:nvPr/>
        </p:nvSpPr>
        <p:spPr>
          <a:xfrm>
            <a:off x="9205047" y="1911355"/>
            <a:ext cx="297238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Janet Ripperger-Suhler</a:t>
            </a:r>
          </a:p>
          <a:p>
            <a:pPr>
              <a:spcBef>
                <a:spcPts val="600"/>
              </a:spcBef>
            </a:pPr>
            <a:r>
              <a:rPr lang="en-US" sz="2100">
                <a:latin typeface="Segoe UI" panose="020B0502040204020203" pitchFamily="34" charset="0"/>
                <a:cs typeface="Segoe UI" panose="020B0502040204020203" pitchFamily="34" charset="0"/>
              </a:rPr>
              <a:t>Marie Welsch</a:t>
            </a:r>
          </a:p>
        </p:txBody>
      </p:sp>
    </p:spTree>
    <p:extLst>
      <p:ext uri="{BB962C8B-B14F-4D97-AF65-F5344CB8AC3E}">
        <p14:creationId xmlns:p14="http://schemas.microsoft.com/office/powerpoint/2010/main" val="308759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270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with NCSMH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6131" y="2142315"/>
            <a:ext cx="8229600" cy="3506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Subscribe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to our listserv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with the QR code, and follow the directions under “Subscribe”, or visit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schoolmentalhealth.org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/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/>
              <a:buNone/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NCSMH sends an email newsletter every other month with school mental health resources, news, research, and more, as well as other timely announcements throughout the year.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4FBE92-4BB9-4F2D-A4A8-F1717186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9" y="2444120"/>
            <a:ext cx="2903220" cy="29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389D5-BD42-D148-B92E-7AB95A6ACF85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2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with NCSMH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82" y="3690257"/>
            <a:ext cx="1258259" cy="125825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80267F9-2B27-437A-A4A7-7B722C3F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35" y="3040524"/>
            <a:ext cx="3396894" cy="33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C26582-6849-4A2B-88AB-BD90C91B3F06}"/>
              </a:ext>
            </a:extLst>
          </p:cNvPr>
          <p:cNvSpPr txBox="1">
            <a:spLocks/>
          </p:cNvSpPr>
          <p:nvPr/>
        </p:nvSpPr>
        <p:spPr>
          <a:xfrm>
            <a:off x="3407036" y="2131363"/>
            <a:ext cx="5377927" cy="661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0">
              <a:lnSpc>
                <a:spcPct val="100000"/>
              </a:lnSpc>
              <a:spcBef>
                <a:spcPts val="2400"/>
              </a:spcBef>
              <a:spcAft>
                <a:spcPts val="4200"/>
              </a:spcAft>
              <a:buFont typeface="Arial" panose="020B0604020202020204" pitchFamily="34" charset="0"/>
              <a:buNone/>
            </a:pPr>
            <a:r>
              <a:rPr lang="en-US" altLang="en-US" sz="30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4"/>
              </a:rPr>
              <a:t>www.schoolmentalhealth.org</a:t>
            </a:r>
            <a:r>
              <a:rPr lang="en-US" altLang="en-US" sz="30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5FDE7-CD64-E344-80E6-BE074C0AA799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64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with NCSMH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98565" y="4401056"/>
            <a:ext cx="5449389" cy="1485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0">
              <a:lnSpc>
                <a:spcPct val="100000"/>
              </a:lnSpc>
              <a:spcBef>
                <a:spcPts val="2400"/>
              </a:spcBef>
              <a:spcAft>
                <a:spcPts val="4200"/>
              </a:spcAft>
              <a:buNone/>
            </a:pPr>
            <a:r>
              <a:rPr lang="en-US" altLang="en-US" sz="3000" spc="-3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2"/>
              </a:rPr>
              <a:t>facebook.com/</a:t>
            </a:r>
            <a:br>
              <a:rPr lang="en-US" altLang="en-US" sz="3000" spc="-3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2"/>
              </a:rPr>
            </a:br>
            <a:r>
              <a:rPr lang="en-US" altLang="en-US" sz="3000" spc="-30" dirty="0" err="1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2"/>
              </a:rPr>
              <a:t>CenterForSchoolMentalHealth</a:t>
            </a:r>
            <a:endParaRPr lang="en-US" altLang="en-US" sz="3000" dirty="0">
              <a:latin typeface="Segoe UI" panose="020B0502040204020203" pitchFamily="34" charset="0"/>
              <a:ea typeface="MS PGothic" charset="-128"/>
              <a:cs typeface="Segoe UI" panose="020B0502040204020203" pitchFamily="34" charset="0"/>
            </a:endParaRPr>
          </a:p>
        </p:txBody>
      </p:sp>
      <p:pic>
        <p:nvPicPr>
          <p:cNvPr id="5" name="Picture 2" descr="Image result for facebook">
            <a:extLst>
              <a:ext uri="{FF2B5EF4-FFF2-40B4-BE49-F238E27FC236}">
                <a16:creationId xmlns:a16="http://schemas.microsoft.com/office/drawing/2014/main" id="{E8CDBDAA-5AD1-440C-8E64-3A85FC0C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20" y="2064210"/>
            <a:ext cx="1706149" cy="170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2FAA49-529E-4976-9470-3081CDD2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5" y="1811661"/>
            <a:ext cx="4428665" cy="44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DECFE-D010-384D-ADE3-E2B32D0696C7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2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Conference Mobile App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7057" y="1797441"/>
            <a:ext cx="46409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400"/>
              </a:spcAf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official conference app is available</a:t>
            </a:r>
            <a:r>
              <a:rPr lang="en-US" sz="24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through </a:t>
            </a:r>
            <a:r>
              <a:rPr lang="en-US" sz="240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CrowdCompass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marL="514350" indent="-514350" defTabSz="457200">
              <a:spcAft>
                <a:spcPts val="2400"/>
              </a:spcAft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Download the “</a:t>
            </a:r>
            <a:r>
              <a:rPr lang="en-US" sz="24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AttendeeHub</a:t>
            </a: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app in the App Store or Google Play</a:t>
            </a:r>
          </a:p>
          <a:p>
            <a:pPr marL="514350" indent="-514350" defTabSz="457200">
              <a:buFontTx/>
              <a:buAutoNum type="arabicParenR"/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Once downloaded, search for the event “2019 Annual Conference on Advancing School Mental Health”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4CAB7-A073-47DF-A7C2-0ED02A1D9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" y="1972964"/>
            <a:ext cx="3591073" cy="3591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2F7B5-983A-F049-88D5-33772C0FA2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52013" y="2173137"/>
            <a:ext cx="191008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BF4D8-520E-8F4F-B240-DF0A6955CF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084996" y="1431775"/>
            <a:ext cx="2444115" cy="4873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0DEE1D-3623-9D43-8B8F-A418E59974FE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5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Connect with NCSMH</a:t>
            </a:r>
          </a:p>
        </p:txBody>
      </p:sp>
      <p:pic>
        <p:nvPicPr>
          <p:cNvPr id="6" name="Picture 4" descr="Image result for twitter">
            <a:extLst>
              <a:ext uri="{FF2B5EF4-FFF2-40B4-BE49-F238E27FC236}">
                <a16:creationId xmlns:a16="http://schemas.microsoft.com/office/drawing/2014/main" id="{88ED2431-5D39-4610-95F7-1AAA8579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07" y="2745145"/>
            <a:ext cx="931138" cy="11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E80665-2720-4519-91D4-BD3B47715861}"/>
              </a:ext>
            </a:extLst>
          </p:cNvPr>
          <p:cNvSpPr txBox="1">
            <a:spLocks/>
          </p:cNvSpPr>
          <p:nvPr/>
        </p:nvSpPr>
        <p:spPr>
          <a:xfrm>
            <a:off x="1021507" y="4358960"/>
            <a:ext cx="3717320" cy="59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altLang="en-US" sz="30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3"/>
              </a:rPr>
              <a:t>@</a:t>
            </a:r>
            <a:r>
              <a:rPr lang="en-US" altLang="en-US" sz="3000" dirty="0" err="1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3"/>
              </a:rPr>
              <a:t>NCSMHtweets</a:t>
            </a:r>
            <a:r>
              <a:rPr lang="en-US" altLang="en-US" sz="3000" dirty="0">
                <a:latin typeface="Segoe UI" panose="020B0502040204020203" pitchFamily="34" charset="0"/>
                <a:ea typeface="MS PGothic" charset="-128"/>
                <a:cs typeface="Segoe UI" panose="020B0502040204020203" pitchFamily="34" charset="0"/>
                <a:hlinkClick r:id="rId3"/>
              </a:rPr>
              <a:t> </a:t>
            </a:r>
            <a:endParaRPr lang="en-US" altLang="en-US" sz="3000" dirty="0">
              <a:latin typeface="Segoe UI" panose="020B0502040204020203" pitchFamily="34" charset="0"/>
              <a:ea typeface="MS PGothic" charset="-128"/>
              <a:cs typeface="Segoe UI" panose="020B0502040204020203" pitchFamily="34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4324F23-5AF4-442A-B190-54CA42C5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50" y="2028824"/>
            <a:ext cx="4025343" cy="40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DA011-7F8C-0D44-B7D2-BF37FE179B7A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9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62755-7D29-7540-8B61-0CED1186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Connect on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D9D6-F0A4-D14A-8A7F-AFF6AE29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Connect with us on social media throughout the conference!</a:t>
            </a:r>
          </a:p>
          <a:p>
            <a:pPr marL="0" indent="0"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Use the hashtags </a:t>
            </a: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#ASMH2019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and/or </a:t>
            </a: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#</a:t>
            </a:r>
            <a:r>
              <a:rPr lang="en-US" b="1" err="1"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when posting about the conference on Twitter or Facebook. We are following along and love to interact with you!</a:t>
            </a:r>
          </a:p>
          <a:p>
            <a:pPr marL="0" indent="0"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F1C9F-004F-154B-83AD-20BEA231D449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842" y="1552829"/>
            <a:ext cx="5145101" cy="4475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58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2020 Annual Conference 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58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</a:p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58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Advancing School Mental Health</a:t>
            </a:r>
          </a:p>
          <a:p>
            <a:pPr algn="ctr"/>
            <a:r>
              <a:rPr lang="en-US" sz="4400" b="1" dirty="0">
                <a:solidFill>
                  <a:srgbClr val="4B0082"/>
                </a:solidFill>
              </a:rPr>
              <a:t>October 29-31</a:t>
            </a:r>
          </a:p>
          <a:p>
            <a:pPr algn="ctr"/>
            <a:r>
              <a:rPr lang="en-US" sz="2400" b="1" dirty="0">
                <a:solidFill>
                  <a:srgbClr val="4B0082"/>
                </a:solidFill>
              </a:rPr>
              <a:t>Celebrate 25 years with us at the</a:t>
            </a:r>
          </a:p>
          <a:p>
            <a:pPr algn="ctr"/>
            <a:r>
              <a:rPr lang="en-US" sz="2400" b="1" dirty="0">
                <a:solidFill>
                  <a:srgbClr val="4B0082"/>
                </a:solidFill>
              </a:rPr>
              <a:t>Marriott Baltimore Waterfront Hotel in</a:t>
            </a:r>
          </a:p>
          <a:p>
            <a:pPr algn="ctr"/>
            <a:r>
              <a:rPr lang="en-US" sz="4400" b="1" dirty="0">
                <a:solidFill>
                  <a:srgbClr val="4B0082"/>
                </a:solidFill>
              </a:rPr>
              <a:t>Baltimore, Maryland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A4258-6C61-4799-88BF-0DF04AC80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1755" r="15079" b="-351"/>
          <a:stretch/>
        </p:blipFill>
        <p:spPr>
          <a:xfrm>
            <a:off x="5808619" y="1345474"/>
            <a:ext cx="5590902" cy="488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6362E-E6A8-6B48-9DA6-82FAA4EF6913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6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Conference Mobile App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7057" y="2000183"/>
            <a:ext cx="4365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2400"/>
              </a:spcAft>
            </a:pPr>
            <a:r>
              <a:rPr lang="en-US" sz="28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step-by-step instructions, on downloading, installing, and logging into the mobile app, follow the QR code to the left, or visit </a:t>
            </a:r>
          </a:p>
          <a:p>
            <a:pPr defTabSz="457200">
              <a:spcAft>
                <a:spcPts val="2400"/>
              </a:spcAft>
            </a:pPr>
            <a:r>
              <a:rPr lang="en-US" sz="280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bit.ly</a:t>
            </a:r>
            <a:r>
              <a:rPr lang="en-US" sz="280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/ASMH2019app</a:t>
            </a:r>
            <a:endParaRPr lang="en-US" sz="280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4CAB7-A073-47DF-A7C2-0ED02A1D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75" y="1912807"/>
            <a:ext cx="3591073" cy="3591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2F7B5-983A-F049-88D5-33772C0FA23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352013" y="2173137"/>
            <a:ext cx="191008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BF4D8-520E-8F4F-B240-DF0A6955CF9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84996" y="1431775"/>
            <a:ext cx="2444115" cy="4873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D303D-CEED-8E46-865C-555C92A12796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0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62" y="996720"/>
            <a:ext cx="11103823" cy="1325563"/>
          </a:xfrm>
        </p:spPr>
        <p:txBody>
          <a:bodyPr/>
          <a:lstStyle/>
          <a:p>
            <a:pPr algn="ctr"/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WiFi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062" y="1825625"/>
            <a:ext cx="11103823" cy="4351338"/>
          </a:xfrm>
        </p:spPr>
        <p:txBody>
          <a:bodyPr>
            <a:normAutofit/>
          </a:bodyPr>
          <a:lstStyle/>
          <a:p>
            <a:pPr marL="0" lvl="0" indent="0" algn="ctr">
              <a:buNone/>
              <a:defRPr/>
            </a:pPr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buNone/>
              <a:defRPr/>
            </a:pPr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buNone/>
              <a:defRPr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4000">
                <a:latin typeface="Segoe UI" panose="020B0502040204020203" pitchFamily="34" charset="0"/>
                <a:cs typeface="Segoe UI" panose="020B0502040204020203" pitchFamily="34" charset="0"/>
              </a:rPr>
              <a:t>Hilton Meeting</a:t>
            </a:r>
          </a:p>
          <a:p>
            <a:pPr marL="0" lvl="0" indent="0" algn="ctr">
              <a:buNone/>
              <a:defRPr/>
            </a:pPr>
            <a:endParaRPr lang="en-US" sz="4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buNone/>
              <a:defRPr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Password: </a:t>
            </a:r>
            <a:r>
              <a:rPr lang="en-US" sz="4000">
                <a:latin typeface="Segoe UI" panose="020B0502040204020203" pitchFamily="34" charset="0"/>
                <a:cs typeface="Segoe UI" panose="020B0502040204020203" pitchFamily="34" charset="0"/>
              </a:rPr>
              <a:t>NCSMH2019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82213-8E3F-9E4F-BB29-EABDAEC4A3EC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33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5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Keynote Speaker, Thursday 8-9am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0274" y="2100494"/>
            <a:ext cx="5921189" cy="4124206"/>
          </a:xfrm>
          <a:prstGeom prst="rect">
            <a:avLst/>
          </a:prstGeom>
          <a:ln w="38100">
            <a:solidFill>
              <a:srgbClr val="F58F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Dr. Isaiah B. Pickens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Chief Executive Officer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The UCLA-Duke Center for Child Traumatic Stress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Founder iOpening Enterprises</a:t>
            </a:r>
          </a:p>
          <a:p>
            <a:pPr algn="ctr"/>
            <a:r>
              <a:rPr lang="en-US" sz="3200" b="1" dirty="0">
                <a:solidFill>
                  <a:srgbClr val="4B0082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Unlocked Potential: </a:t>
            </a:r>
          </a:p>
          <a:p>
            <a:pPr algn="ctr"/>
            <a:r>
              <a:rPr lang="en-US" sz="3200" b="1" dirty="0">
                <a:solidFill>
                  <a:srgbClr val="4B0082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The Key to Transforming</a:t>
            </a:r>
          </a:p>
          <a:p>
            <a:pPr algn="ctr"/>
            <a:r>
              <a:rPr lang="en-US" sz="3200" b="1" dirty="0">
                <a:solidFill>
                  <a:srgbClr val="4B0082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the Future of Our Youth</a:t>
            </a:r>
            <a:endParaRPr lang="en-US" altLang="en-US" sz="3200" b="1" dirty="0">
              <a:solidFill>
                <a:srgbClr val="4B0082"/>
              </a:solidFill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1798A-85F7-4A7B-A404-AA287FD6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655" y="2647061"/>
            <a:ext cx="3031071" cy="3031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82854-2F59-7B4B-B214-77549CD4C715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9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3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Keynote Speaker, Friday 8-9am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753" y="2111588"/>
            <a:ext cx="7719336" cy="4154984"/>
          </a:xfrm>
          <a:prstGeom prst="rect">
            <a:avLst/>
          </a:prstGeom>
          <a:ln w="38100">
            <a:solidFill>
              <a:srgbClr val="F58F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Dr. Claire Crooks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Director 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Centre for School Mental Health</a:t>
            </a:r>
          </a:p>
          <a:p>
            <a:pPr algn="ctr"/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Professor, Western University</a:t>
            </a:r>
          </a:p>
          <a:p>
            <a:pPr algn="ctr"/>
            <a:r>
              <a:rPr lang="en-US" sz="3200" b="1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Adapting Evidence-Based Practices for Specific Populations: The Intersection Between Utilizing Effective Practices and Ensuring Fit and Relevancy</a:t>
            </a:r>
            <a:endParaRPr lang="en-US" altLang="en-US" sz="3200" b="1" dirty="0">
              <a:solidFill>
                <a:srgbClr val="4B0082"/>
              </a:solidFill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B215A-952D-4648-9787-2D5F661D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90" y="2614549"/>
            <a:ext cx="2442305" cy="3012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FDF31-35C3-AE49-95C3-C1C250A11DA9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4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latin typeface="Segoe UI" panose="020B0502040204020203" pitchFamily="34" charset="0"/>
                <a:cs typeface="Segoe UI" panose="020B0502040204020203" pitchFamily="34" charset="0"/>
              </a:rPr>
              <a:t>Youth Leadership Summit</a:t>
            </a:r>
            <a:br>
              <a:rPr lang="en-US" sz="5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i="1" dirty="0">
                <a:solidFill>
                  <a:srgbClr val="4B008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Nothing about us without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330" y="4878373"/>
            <a:ext cx="9503749" cy="1831038"/>
          </a:xfrm>
        </p:spPr>
        <p:txBody>
          <a:bodyPr>
            <a:normAutofit fontScale="92500"/>
          </a:bodyPr>
          <a:lstStyle/>
          <a:p>
            <a:pPr lvl="1"/>
            <a:r>
              <a:rPr lang="en-US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Hosted at the Annual Conference on Advancing School Mental Health</a:t>
            </a:r>
          </a:p>
          <a:p>
            <a:pPr lvl="2"/>
            <a:r>
              <a:rPr lang="en-US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Friday November 8, 2019</a:t>
            </a:r>
          </a:p>
          <a:p>
            <a:pPr lvl="1"/>
            <a:r>
              <a:rPr lang="en-US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Youth and young adults </a:t>
            </a:r>
          </a:p>
          <a:p>
            <a:pPr lvl="1"/>
            <a:r>
              <a:rPr lang="en-US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Engagement and empowerment</a:t>
            </a:r>
          </a:p>
          <a:p>
            <a:pPr lvl="1"/>
            <a:r>
              <a:rPr lang="en-US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Bi-directional learning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F5913-CDA0-4B04-9427-94BB417CA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75" b="24508"/>
          <a:stretch/>
        </p:blipFill>
        <p:spPr>
          <a:xfrm>
            <a:off x="2205478" y="1952773"/>
            <a:ext cx="8044995" cy="2875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8F94C-8F12-574D-A637-74ED6933FCE3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3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Exhibits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988" y="1962219"/>
            <a:ext cx="9646024" cy="29335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Visit the exhibits and bookstore on the 4</a:t>
            </a:r>
            <a:r>
              <a:rPr lang="en-US" sz="4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 Floor.</a:t>
            </a:r>
          </a:p>
          <a:p>
            <a:pPr marL="0" indent="0">
              <a:buNone/>
              <a:defRPr/>
            </a:pPr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Exhibits are open Thursday and Friday</a:t>
            </a:r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</a:rPr>
              <a:t> until 5:00 PM</a:t>
            </a:r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0B9C1-CB0B-1C4E-9E32-9A49A0A8B49C}"/>
              </a:ext>
            </a:extLst>
          </p:cNvPr>
          <p:cNvSpPr txBox="1"/>
          <p:nvPr/>
        </p:nvSpPr>
        <p:spPr>
          <a:xfrm>
            <a:off x="7014575" y="6469041"/>
            <a:ext cx="517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#ASMH2019	#</a:t>
            </a:r>
            <a:r>
              <a:rPr lang="en-US" sz="2400" b="1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SchoolMentalHealth</a:t>
            </a:r>
            <a:endParaRPr lang="en-US" sz="2400" b="1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3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NCSMH Theme 7.31.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18A522-238B-4764-8128-66DE713C9F89}" vid="{E19B0036-739E-4A1D-A40C-BDCB5385C1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70765592A3D4FB372A2FDB140FF86" ma:contentTypeVersion="15" ma:contentTypeDescription="Create a new document." ma:contentTypeScope="" ma:versionID="34e76e22ca21019fc529f651c762029d">
  <xsd:schema xmlns:xsd="http://www.w3.org/2001/XMLSchema" xmlns:xs="http://www.w3.org/2001/XMLSchema" xmlns:p="http://schemas.microsoft.com/office/2006/metadata/properties" xmlns:ns1="http://schemas.microsoft.com/sharepoint/v3" xmlns:ns3="c571fd41-74c2-4ff1-a614-e2b7fcd93986" xmlns:ns4="d3d66719-db80-407d-811e-b053a826c8da" targetNamespace="http://schemas.microsoft.com/office/2006/metadata/properties" ma:root="true" ma:fieldsID="3f7ba30eb42fd28a456583f6a84a4c8e" ns1:_="" ns3:_="" ns4:_="">
    <xsd:import namespace="http://schemas.microsoft.com/sharepoint/v3"/>
    <xsd:import namespace="c571fd41-74c2-4ff1-a614-e2b7fcd93986"/>
    <xsd:import namespace="d3d66719-db80-407d-811e-b053a826c8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1fd41-74c2-4ff1-a614-e2b7fcd939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66719-db80-407d-811e-b053a826c8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3982D45-B340-4ABB-A537-B1631C5FEF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8D4052-6E5D-46D4-BB5F-9DA9BCD04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71fd41-74c2-4ff1-a614-e2b7fcd93986"/>
    <ds:schemaRef ds:uri="d3d66719-db80-407d-811e-b053a826c8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A250E5-C10C-4AE0-A71D-40EDA6375F31}">
  <ds:schemaRefs>
    <ds:schemaRef ds:uri="http://purl.org/dc/terms/"/>
    <ds:schemaRef ds:uri="http://schemas.openxmlformats.org/package/2006/metadata/core-properties"/>
    <ds:schemaRef ds:uri="d3d66719-db80-407d-811e-b053a826c8da"/>
    <ds:schemaRef ds:uri="http://purl.org/dc/dcmitype/"/>
    <ds:schemaRef ds:uri="c571fd41-74c2-4ff1-a614-e2b7fcd93986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NCSMH Theme 7.31.19</Template>
  <TotalTime>228</TotalTime>
  <Words>1793</Words>
  <Application>Microsoft Office PowerPoint</Application>
  <PresentationFormat>Widescreen</PresentationFormat>
  <Paragraphs>329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MS PGothic</vt:lpstr>
      <vt:lpstr>Arial</vt:lpstr>
      <vt:lpstr>Calibri</vt:lpstr>
      <vt:lpstr>Calibri Light</vt:lpstr>
      <vt:lpstr>Segoe UI</vt:lpstr>
      <vt:lpstr>NCSMH Theme 7.31.19</vt:lpstr>
      <vt:lpstr>Acrobat Document</vt:lpstr>
      <vt:lpstr>Welcome to the  2019 Annual Conference on  Advancing School Mental Health</vt:lpstr>
      <vt:lpstr>Using QR Codes</vt:lpstr>
      <vt:lpstr>Conference Mobile App</vt:lpstr>
      <vt:lpstr>Conference Mobile App</vt:lpstr>
      <vt:lpstr>WiFi Access</vt:lpstr>
      <vt:lpstr>Keynote Speaker, Thursday 8-9am</vt:lpstr>
      <vt:lpstr>Keynote Speaker, Friday 8-9am</vt:lpstr>
      <vt:lpstr>Youth Leadership Summit Nothing about us without us!</vt:lpstr>
      <vt:lpstr>Exhibits</vt:lpstr>
      <vt:lpstr>PowerPoint Presentation</vt:lpstr>
      <vt:lpstr>Continuing Education Credits/CMEs/CEUs</vt:lpstr>
      <vt:lpstr>Evaluations</vt:lpstr>
      <vt:lpstr>Session Room Locations</vt:lpstr>
      <vt:lpstr>Poster and Networking Reception</vt:lpstr>
      <vt:lpstr>Box Lunch Sessions</vt:lpstr>
      <vt:lpstr>Session Updates</vt:lpstr>
      <vt:lpstr>Session Room Changes</vt:lpstr>
      <vt:lpstr>Session Presenters</vt:lpstr>
      <vt:lpstr>Presentation Slides and Handouts</vt:lpstr>
      <vt:lpstr>Thank you to our NCSMH Conference Team!</vt:lpstr>
      <vt:lpstr>And thank you to our entire NCSMH Team!</vt:lpstr>
      <vt:lpstr>PowerPoint Presentation</vt:lpstr>
      <vt:lpstr>Thank you to our NCSMH Advisory Board!</vt:lpstr>
      <vt:lpstr>PowerPoint Presentation</vt:lpstr>
      <vt:lpstr>Thank you to our 2019 ASMH Conference Planning Committee</vt:lpstr>
      <vt:lpstr>Thank you to our wonderful Texas Conference Planning Committee</vt:lpstr>
      <vt:lpstr>Connect with NCSMH</vt:lpstr>
      <vt:lpstr>Connect with NCSMH</vt:lpstr>
      <vt:lpstr>Connect with NCSMH</vt:lpstr>
      <vt:lpstr>Connect with NCSMH</vt:lpstr>
      <vt:lpstr>Connect on Social Media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2019 Conference on  Advancing School Mental Health</dc:title>
  <dc:creator>Robinson, Perrin</dc:creator>
  <cp:lastModifiedBy>Carter, Taneisha</cp:lastModifiedBy>
  <cp:revision>2</cp:revision>
  <dcterms:created xsi:type="dcterms:W3CDTF">2019-10-30T15:29:26Z</dcterms:created>
  <dcterms:modified xsi:type="dcterms:W3CDTF">2019-11-07T13:15:11Z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0x010100D8E70765592A3D4FB372A2FDB140FF86</vt:lpwstr>
  </property>
</Properties>
</file>