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12801600"/>
  <p:notesSz cx="7086600" cy="93726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FFD"/>
    <a:srgbClr val="CA2B1C"/>
    <a:srgbClr val="FFD462"/>
    <a:srgbClr val="EAA100"/>
    <a:srgbClr val="CA0000"/>
    <a:srgbClr val="E40000"/>
    <a:srgbClr val="AA2000"/>
    <a:srgbClr val="FFC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810"/>
  </p:normalViewPr>
  <p:slideViewPr>
    <p:cSldViewPr snapToGrid="0" snapToObjects="1">
      <p:cViewPr varScale="1">
        <p:scale>
          <a:sx n="39" d="100"/>
          <a:sy n="39" d="100"/>
        </p:scale>
        <p:origin x="2886" y="54"/>
      </p:cViewPr>
      <p:guideLst>
        <p:guide orient="horz" pos="40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22379-0191-4E55-A5B8-1F25E116EB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02D9688-F157-446F-B0E3-2AB8B65010A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Relationship Building to develop trust/Articulate Support</a:t>
          </a:r>
        </a:p>
      </dgm:t>
    </dgm:pt>
    <dgm:pt modelId="{AE15C229-466D-4DDA-818D-927BC486BCF8}" type="parTrans" cxnId="{3232CFBF-0D6F-46D1-8F6A-CD9CED8EE879}">
      <dgm:prSet/>
      <dgm:spPr/>
      <dgm:t>
        <a:bodyPr/>
        <a:lstStyle/>
        <a:p>
          <a:endParaRPr lang="en-US"/>
        </a:p>
      </dgm:t>
    </dgm:pt>
    <dgm:pt modelId="{3172788C-DFFE-4D29-955A-3E192EC07C32}" type="sibTrans" cxnId="{3232CFBF-0D6F-46D1-8F6A-CD9CED8EE879}">
      <dgm:prSet/>
      <dgm:spPr/>
      <dgm:t>
        <a:bodyPr/>
        <a:lstStyle/>
        <a:p>
          <a:endParaRPr lang="en-US"/>
        </a:p>
      </dgm:t>
    </dgm:pt>
    <dgm:pt modelId="{EEAC05CA-5DB8-402A-A3B2-9C2E4EE31920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Scheduled breaks to “check out” </a:t>
          </a:r>
        </a:p>
      </dgm:t>
    </dgm:pt>
    <dgm:pt modelId="{B774D368-603E-454C-8AB7-F4824B7DA6E7}" type="parTrans" cxnId="{E9D0DBFA-9009-484C-8CC5-2A358D4177C7}">
      <dgm:prSet/>
      <dgm:spPr/>
      <dgm:t>
        <a:bodyPr/>
        <a:lstStyle/>
        <a:p>
          <a:endParaRPr lang="en-US"/>
        </a:p>
      </dgm:t>
    </dgm:pt>
    <dgm:pt modelId="{E6F22729-8325-4D9E-9EEE-B0ED3239C412}" type="sibTrans" cxnId="{E9D0DBFA-9009-484C-8CC5-2A358D4177C7}">
      <dgm:prSet/>
      <dgm:spPr/>
      <dgm:t>
        <a:bodyPr/>
        <a:lstStyle/>
        <a:p>
          <a:endParaRPr lang="en-US"/>
        </a:p>
      </dgm:t>
    </dgm:pt>
    <dgm:pt modelId="{8CA81E0F-2648-4DA8-B5E9-13131B8A2EE1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Increase predictability/Give Advance Notice</a:t>
          </a:r>
        </a:p>
      </dgm:t>
    </dgm:pt>
    <dgm:pt modelId="{A34F7494-D48D-4D9E-A1E5-9F11B36B378D}" type="parTrans" cxnId="{E29FC536-54F8-4CEC-8E31-C851628B6933}">
      <dgm:prSet/>
      <dgm:spPr/>
      <dgm:t>
        <a:bodyPr/>
        <a:lstStyle/>
        <a:p>
          <a:endParaRPr lang="en-US"/>
        </a:p>
      </dgm:t>
    </dgm:pt>
    <dgm:pt modelId="{C989D710-3DA1-49EB-8F0A-3264F4BB50B8}" type="sibTrans" cxnId="{E29FC536-54F8-4CEC-8E31-C851628B6933}">
      <dgm:prSet/>
      <dgm:spPr/>
      <dgm:t>
        <a:bodyPr/>
        <a:lstStyle/>
        <a:p>
          <a:endParaRPr lang="en-US"/>
        </a:p>
      </dgm:t>
    </dgm:pt>
    <dgm:pt modelId="{0591E543-5EA2-CD44-81EE-C28BF8438ECC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Behavior Momentum and “Jump Starts”</a:t>
          </a:r>
        </a:p>
      </dgm:t>
    </dgm:pt>
    <dgm:pt modelId="{AFA19557-31EE-AD4F-B943-0742D2BD37CA}" type="sibTrans" cxnId="{07E98A46-599D-E247-9401-E93297F3571A}">
      <dgm:prSet/>
      <dgm:spPr/>
      <dgm:t>
        <a:bodyPr/>
        <a:lstStyle/>
        <a:p>
          <a:endParaRPr lang="en-US"/>
        </a:p>
      </dgm:t>
    </dgm:pt>
    <dgm:pt modelId="{0B595BB2-9CFB-DA43-97DE-2EBE2BFDB89B}" type="parTrans" cxnId="{07E98A46-599D-E247-9401-E93297F3571A}">
      <dgm:prSet/>
      <dgm:spPr/>
      <dgm:t>
        <a:bodyPr/>
        <a:lstStyle/>
        <a:p>
          <a:endParaRPr lang="en-US"/>
        </a:p>
      </dgm:t>
    </dgm:pt>
    <dgm:pt modelId="{4AEC4046-2DBB-B143-9DEC-30687057B6A8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Choices and “on the spot” Modifications</a:t>
          </a:r>
        </a:p>
      </dgm:t>
    </dgm:pt>
    <dgm:pt modelId="{9A4625C4-3E98-6A4B-B38B-2D5241FEC9AF}" type="parTrans" cxnId="{AE3A19FA-29C9-0343-A144-F8F91EB1E332}">
      <dgm:prSet/>
      <dgm:spPr/>
      <dgm:t>
        <a:bodyPr/>
        <a:lstStyle/>
        <a:p>
          <a:endParaRPr lang="en-US"/>
        </a:p>
      </dgm:t>
    </dgm:pt>
    <dgm:pt modelId="{CAB1B3F7-135D-E541-B442-B58DFA5869F8}" type="sibTrans" cxnId="{AE3A19FA-29C9-0343-A144-F8F91EB1E332}">
      <dgm:prSet/>
      <dgm:spPr/>
      <dgm:t>
        <a:bodyPr/>
        <a:lstStyle/>
        <a:p>
          <a:endParaRPr lang="en-US"/>
        </a:p>
      </dgm:t>
    </dgm:pt>
    <dgm:pt modelId="{314E1D1D-1936-0C42-8CDF-63FEB6360BB3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rtl="0"/>
          <a:endParaRPr lang="en-US" sz="1000" dirty="0"/>
        </a:p>
        <a:p>
          <a:pPr rtl="0"/>
          <a:r>
            <a:rPr lang="en-US" sz="1200" b="1" dirty="0">
              <a:solidFill>
                <a:schemeClr val="bg1"/>
              </a:solidFill>
            </a:rPr>
            <a:t>Support with Organization/Environmental Considerations</a:t>
          </a:r>
        </a:p>
        <a:p>
          <a:pPr rtl="0"/>
          <a:endParaRPr lang="en-US" sz="500" dirty="0"/>
        </a:p>
      </dgm:t>
    </dgm:pt>
    <dgm:pt modelId="{E1EF0892-499A-5649-878A-28E38115B16A}" type="parTrans" cxnId="{99103FDE-0174-0D43-A766-959E4A122F41}">
      <dgm:prSet/>
      <dgm:spPr/>
      <dgm:t>
        <a:bodyPr/>
        <a:lstStyle/>
        <a:p>
          <a:endParaRPr lang="en-US"/>
        </a:p>
      </dgm:t>
    </dgm:pt>
    <dgm:pt modelId="{1DE64A6F-050C-2649-B6BE-3CBAEAAE7A89}" type="sibTrans" cxnId="{99103FDE-0174-0D43-A766-959E4A122F41}">
      <dgm:prSet/>
      <dgm:spPr/>
      <dgm:t>
        <a:bodyPr/>
        <a:lstStyle/>
        <a:p>
          <a:endParaRPr lang="en-US"/>
        </a:p>
      </dgm:t>
    </dgm:pt>
    <dgm:pt modelId="{2F31AB7C-5C85-F543-A1D5-B93120DF68D5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Visual Supports/Support Lagging Skills/Coping Strategies</a:t>
          </a:r>
        </a:p>
      </dgm:t>
    </dgm:pt>
    <dgm:pt modelId="{0B32B977-52DF-2747-B52C-F682329D7071}" type="parTrans" cxnId="{C8444658-9307-B44D-8A25-B3017E32B842}">
      <dgm:prSet/>
      <dgm:spPr/>
      <dgm:t>
        <a:bodyPr/>
        <a:lstStyle/>
        <a:p>
          <a:endParaRPr lang="en-US"/>
        </a:p>
      </dgm:t>
    </dgm:pt>
    <dgm:pt modelId="{E5EDA733-F9A6-F548-BC98-CC93FA5319CC}" type="sibTrans" cxnId="{C8444658-9307-B44D-8A25-B3017E32B842}">
      <dgm:prSet/>
      <dgm:spPr/>
      <dgm:t>
        <a:bodyPr/>
        <a:lstStyle/>
        <a:p>
          <a:endParaRPr lang="en-US"/>
        </a:p>
      </dgm:t>
    </dgm:pt>
    <dgm:pt modelId="{3C0BA0E2-9197-4BE2-991D-9D1D7F31D091}" type="pres">
      <dgm:prSet presAssocID="{5DC22379-0191-4E55-A5B8-1F25E116EB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6293CF1-99C4-4623-9EB1-09E7121D8D27}" type="pres">
      <dgm:prSet presAssocID="{5DC22379-0191-4E55-A5B8-1F25E116EB13}" presName="Name1" presStyleCnt="0"/>
      <dgm:spPr/>
    </dgm:pt>
    <dgm:pt modelId="{2F9EC638-5433-4341-9D18-E01605864267}" type="pres">
      <dgm:prSet presAssocID="{5DC22379-0191-4E55-A5B8-1F25E116EB13}" presName="cycle" presStyleCnt="0"/>
      <dgm:spPr/>
    </dgm:pt>
    <dgm:pt modelId="{7D938846-FC0B-4A87-AD0C-30640FD5CC9B}" type="pres">
      <dgm:prSet presAssocID="{5DC22379-0191-4E55-A5B8-1F25E116EB13}" presName="srcNode" presStyleLbl="node1" presStyleIdx="0" presStyleCnt="7"/>
      <dgm:spPr/>
    </dgm:pt>
    <dgm:pt modelId="{3848E037-F374-488B-AC3C-C57CC5F82A55}" type="pres">
      <dgm:prSet presAssocID="{5DC22379-0191-4E55-A5B8-1F25E116EB13}" presName="conn" presStyleLbl="parChTrans1D2" presStyleIdx="0" presStyleCnt="1"/>
      <dgm:spPr/>
      <dgm:t>
        <a:bodyPr/>
        <a:lstStyle/>
        <a:p>
          <a:endParaRPr lang="en-US"/>
        </a:p>
      </dgm:t>
    </dgm:pt>
    <dgm:pt modelId="{E386198B-9CCD-4AFD-BDBB-48AA7C7516B8}" type="pres">
      <dgm:prSet presAssocID="{5DC22379-0191-4E55-A5B8-1F25E116EB13}" presName="extraNode" presStyleLbl="node1" presStyleIdx="0" presStyleCnt="7"/>
      <dgm:spPr/>
    </dgm:pt>
    <dgm:pt modelId="{BC8DC5DA-5463-489F-8D57-4C4629BFB10F}" type="pres">
      <dgm:prSet presAssocID="{5DC22379-0191-4E55-A5B8-1F25E116EB13}" presName="dstNode" presStyleLbl="node1" presStyleIdx="0" presStyleCnt="7"/>
      <dgm:spPr/>
    </dgm:pt>
    <dgm:pt modelId="{9E3AC39F-465D-41CC-8D8B-8CD7622CB3CE}" type="pres">
      <dgm:prSet presAssocID="{302D9688-F157-446F-B0E3-2AB8B65010A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89CDD-FED3-487A-8088-B614749B9FFC}" type="pres">
      <dgm:prSet presAssocID="{302D9688-F157-446F-B0E3-2AB8B65010AB}" presName="accent_1" presStyleCnt="0"/>
      <dgm:spPr/>
    </dgm:pt>
    <dgm:pt modelId="{08B4EAF9-53DA-4165-B9DD-33BFEBE5C113}" type="pres">
      <dgm:prSet presAssocID="{302D9688-F157-446F-B0E3-2AB8B65010AB}" presName="accentRepeatNode" presStyleLbl="solidFgAcc1" presStyleIdx="0" presStyleCnt="7"/>
      <dgm:spPr/>
    </dgm:pt>
    <dgm:pt modelId="{E9D19E6A-07E9-4802-A75F-DDDE49D090BC}" type="pres">
      <dgm:prSet presAssocID="{8CA81E0F-2648-4DA8-B5E9-13131B8A2EE1}" presName="text_2" presStyleLbl="node1" presStyleIdx="1" presStyleCnt="7" custScaleX="97302" custScaleY="109638" custLinFactNeighborX="702" custLinFactNeighborY="-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A5E2A-066B-4289-B835-762E07E72E5A}" type="pres">
      <dgm:prSet presAssocID="{8CA81E0F-2648-4DA8-B5E9-13131B8A2EE1}" presName="accent_2" presStyleCnt="0"/>
      <dgm:spPr/>
    </dgm:pt>
    <dgm:pt modelId="{DFB9CB96-9397-4F73-9B2C-FC334A462238}" type="pres">
      <dgm:prSet presAssocID="{8CA81E0F-2648-4DA8-B5E9-13131B8A2EE1}" presName="accentRepeatNode" presStyleLbl="solidFgAcc1" presStyleIdx="1" presStyleCnt="7"/>
      <dgm:spPr/>
    </dgm:pt>
    <dgm:pt modelId="{4729E97B-18F1-49FC-8DB4-D77FAC34B33A}" type="pres">
      <dgm:prSet presAssocID="{EEAC05CA-5DB8-402A-A3B2-9C2E4EE3192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2BEBD-15B4-4D16-AD5D-271C27CB1CA4}" type="pres">
      <dgm:prSet presAssocID="{EEAC05CA-5DB8-402A-A3B2-9C2E4EE31920}" presName="accent_3" presStyleCnt="0"/>
      <dgm:spPr/>
    </dgm:pt>
    <dgm:pt modelId="{93B2B48E-B12C-4E07-8747-9BBFE3A4E5A0}" type="pres">
      <dgm:prSet presAssocID="{EEAC05CA-5DB8-402A-A3B2-9C2E4EE31920}" presName="accentRepeatNode" presStyleLbl="solidFgAcc1" presStyleIdx="2" presStyleCnt="7"/>
      <dgm:spPr/>
    </dgm:pt>
    <dgm:pt modelId="{472D9A82-0D04-C349-BFB4-292FB305126B}" type="pres">
      <dgm:prSet presAssocID="{0591E543-5EA2-CD44-81EE-C28BF8438EC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E4536-ED39-3842-B314-E981394C3DD1}" type="pres">
      <dgm:prSet presAssocID="{0591E543-5EA2-CD44-81EE-C28BF8438ECC}" presName="accent_4" presStyleCnt="0"/>
      <dgm:spPr/>
    </dgm:pt>
    <dgm:pt modelId="{DC7E1B5F-44FC-BF4E-995D-18CD5ADCBAD4}" type="pres">
      <dgm:prSet presAssocID="{0591E543-5EA2-CD44-81EE-C28BF8438ECC}" presName="accentRepeatNode" presStyleLbl="solidFgAcc1" presStyleIdx="3" presStyleCnt="7"/>
      <dgm:spPr/>
    </dgm:pt>
    <dgm:pt modelId="{4F1B62FE-77C8-CA43-9FD5-80C741481658}" type="pres">
      <dgm:prSet presAssocID="{4AEC4046-2DBB-B143-9DEC-30687057B6A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11970-6400-A547-BCE6-693A54616E16}" type="pres">
      <dgm:prSet presAssocID="{4AEC4046-2DBB-B143-9DEC-30687057B6A8}" presName="accent_5" presStyleCnt="0"/>
      <dgm:spPr/>
    </dgm:pt>
    <dgm:pt modelId="{3642FD4E-79C7-C747-9B80-9498A9E80AA2}" type="pres">
      <dgm:prSet presAssocID="{4AEC4046-2DBB-B143-9DEC-30687057B6A8}" presName="accentRepeatNode" presStyleLbl="solidFgAcc1" presStyleIdx="4" presStyleCnt="7"/>
      <dgm:spPr/>
    </dgm:pt>
    <dgm:pt modelId="{6B5EBF3E-3D82-564F-8CDF-E80F33498BF4}" type="pres">
      <dgm:prSet presAssocID="{314E1D1D-1936-0C42-8CDF-63FEB6360BB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0251-B91E-DD48-9E86-F7421CB4D9CB}" type="pres">
      <dgm:prSet presAssocID="{314E1D1D-1936-0C42-8CDF-63FEB6360BB3}" presName="accent_6" presStyleCnt="0"/>
      <dgm:spPr/>
    </dgm:pt>
    <dgm:pt modelId="{845EB019-45C2-E148-9C4D-13053E58288A}" type="pres">
      <dgm:prSet presAssocID="{314E1D1D-1936-0C42-8CDF-63FEB6360BB3}" presName="accentRepeatNode" presStyleLbl="solidFgAcc1" presStyleIdx="5" presStyleCnt="7"/>
      <dgm:spPr/>
    </dgm:pt>
    <dgm:pt modelId="{8A0BBD8E-6B30-7843-83F6-7C44B72B690B}" type="pres">
      <dgm:prSet presAssocID="{2F31AB7C-5C85-F543-A1D5-B93120DF68D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E0716-B48D-7647-951A-6DEDB6EE8B8A}" type="pres">
      <dgm:prSet presAssocID="{2F31AB7C-5C85-F543-A1D5-B93120DF68D5}" presName="accent_7" presStyleCnt="0"/>
      <dgm:spPr/>
    </dgm:pt>
    <dgm:pt modelId="{506F3759-150A-3847-A2A3-1BB5F01A3BFB}" type="pres">
      <dgm:prSet presAssocID="{2F31AB7C-5C85-F543-A1D5-B93120DF68D5}" presName="accentRepeatNode" presStyleLbl="solidFgAcc1" presStyleIdx="6" presStyleCnt="7"/>
      <dgm:spPr/>
    </dgm:pt>
  </dgm:ptLst>
  <dgm:cxnLst>
    <dgm:cxn modelId="{145C6FE5-9751-5442-AC23-78A2B693BD3B}" type="presOf" srcId="{0591E543-5EA2-CD44-81EE-C28BF8438ECC}" destId="{472D9A82-0D04-C349-BFB4-292FB305126B}" srcOrd="0" destOrd="0" presId="urn:microsoft.com/office/officeart/2008/layout/VerticalCurvedList"/>
    <dgm:cxn modelId="{38394DA5-AE34-084C-9785-6E7A4B6010A6}" type="presOf" srcId="{314E1D1D-1936-0C42-8CDF-63FEB6360BB3}" destId="{6B5EBF3E-3D82-564F-8CDF-E80F33498BF4}" srcOrd="0" destOrd="0" presId="urn:microsoft.com/office/officeart/2008/layout/VerticalCurvedList"/>
    <dgm:cxn modelId="{3232CFBF-0D6F-46D1-8F6A-CD9CED8EE879}" srcId="{5DC22379-0191-4E55-A5B8-1F25E116EB13}" destId="{302D9688-F157-446F-B0E3-2AB8B65010AB}" srcOrd="0" destOrd="0" parTransId="{AE15C229-466D-4DDA-818D-927BC486BCF8}" sibTransId="{3172788C-DFFE-4D29-955A-3E192EC07C32}"/>
    <dgm:cxn modelId="{99103FDE-0174-0D43-A766-959E4A122F41}" srcId="{5DC22379-0191-4E55-A5B8-1F25E116EB13}" destId="{314E1D1D-1936-0C42-8CDF-63FEB6360BB3}" srcOrd="5" destOrd="0" parTransId="{E1EF0892-499A-5649-878A-28E38115B16A}" sibTransId="{1DE64A6F-050C-2649-B6BE-3CBAEAAE7A89}"/>
    <dgm:cxn modelId="{7DD0A224-3743-174E-9D26-3FE79A63D6A8}" type="presOf" srcId="{8CA81E0F-2648-4DA8-B5E9-13131B8A2EE1}" destId="{E9D19E6A-07E9-4802-A75F-DDDE49D090BC}" srcOrd="0" destOrd="0" presId="urn:microsoft.com/office/officeart/2008/layout/VerticalCurvedList"/>
    <dgm:cxn modelId="{3751C791-F38F-274A-9440-3F9DDDC48822}" type="presOf" srcId="{302D9688-F157-446F-B0E3-2AB8B65010AB}" destId="{9E3AC39F-465D-41CC-8D8B-8CD7622CB3CE}" srcOrd="0" destOrd="0" presId="urn:microsoft.com/office/officeart/2008/layout/VerticalCurvedList"/>
    <dgm:cxn modelId="{4BDFCA2C-6912-0C46-8312-9678EFC1C458}" type="presOf" srcId="{5DC22379-0191-4E55-A5B8-1F25E116EB13}" destId="{3C0BA0E2-9197-4BE2-991D-9D1D7F31D091}" srcOrd="0" destOrd="0" presId="urn:microsoft.com/office/officeart/2008/layout/VerticalCurvedList"/>
    <dgm:cxn modelId="{AC702170-AF2D-1944-8B6D-31BE46329D68}" type="presOf" srcId="{EEAC05CA-5DB8-402A-A3B2-9C2E4EE31920}" destId="{4729E97B-18F1-49FC-8DB4-D77FAC34B33A}" srcOrd="0" destOrd="0" presId="urn:microsoft.com/office/officeart/2008/layout/VerticalCurvedList"/>
    <dgm:cxn modelId="{2B379BF1-E6D7-E346-9551-BA0C150740A6}" type="presOf" srcId="{4AEC4046-2DBB-B143-9DEC-30687057B6A8}" destId="{4F1B62FE-77C8-CA43-9FD5-80C741481658}" srcOrd="0" destOrd="0" presId="urn:microsoft.com/office/officeart/2008/layout/VerticalCurvedList"/>
    <dgm:cxn modelId="{07E98A46-599D-E247-9401-E93297F3571A}" srcId="{5DC22379-0191-4E55-A5B8-1F25E116EB13}" destId="{0591E543-5EA2-CD44-81EE-C28BF8438ECC}" srcOrd="3" destOrd="0" parTransId="{0B595BB2-9CFB-DA43-97DE-2EBE2BFDB89B}" sibTransId="{AFA19557-31EE-AD4F-B943-0742D2BD37CA}"/>
    <dgm:cxn modelId="{E9D0DBFA-9009-484C-8CC5-2A358D4177C7}" srcId="{5DC22379-0191-4E55-A5B8-1F25E116EB13}" destId="{EEAC05CA-5DB8-402A-A3B2-9C2E4EE31920}" srcOrd="2" destOrd="0" parTransId="{B774D368-603E-454C-8AB7-F4824B7DA6E7}" sibTransId="{E6F22729-8325-4D9E-9EEE-B0ED3239C412}"/>
    <dgm:cxn modelId="{4B1D91F4-30EB-6247-A68B-99C4D88A544D}" type="presOf" srcId="{3172788C-DFFE-4D29-955A-3E192EC07C32}" destId="{3848E037-F374-488B-AC3C-C57CC5F82A55}" srcOrd="0" destOrd="0" presId="urn:microsoft.com/office/officeart/2008/layout/VerticalCurvedList"/>
    <dgm:cxn modelId="{AE3A19FA-29C9-0343-A144-F8F91EB1E332}" srcId="{5DC22379-0191-4E55-A5B8-1F25E116EB13}" destId="{4AEC4046-2DBB-B143-9DEC-30687057B6A8}" srcOrd="4" destOrd="0" parTransId="{9A4625C4-3E98-6A4B-B38B-2D5241FEC9AF}" sibTransId="{CAB1B3F7-135D-E541-B442-B58DFA5869F8}"/>
    <dgm:cxn modelId="{E29FC536-54F8-4CEC-8E31-C851628B6933}" srcId="{5DC22379-0191-4E55-A5B8-1F25E116EB13}" destId="{8CA81E0F-2648-4DA8-B5E9-13131B8A2EE1}" srcOrd="1" destOrd="0" parTransId="{A34F7494-D48D-4D9E-A1E5-9F11B36B378D}" sibTransId="{C989D710-3DA1-49EB-8F0A-3264F4BB50B8}"/>
    <dgm:cxn modelId="{C8444658-9307-B44D-8A25-B3017E32B842}" srcId="{5DC22379-0191-4E55-A5B8-1F25E116EB13}" destId="{2F31AB7C-5C85-F543-A1D5-B93120DF68D5}" srcOrd="6" destOrd="0" parTransId="{0B32B977-52DF-2747-B52C-F682329D7071}" sibTransId="{E5EDA733-F9A6-F548-BC98-CC93FA5319CC}"/>
    <dgm:cxn modelId="{E5CDF34C-C9BD-9545-932A-12A2356434EF}" type="presOf" srcId="{2F31AB7C-5C85-F543-A1D5-B93120DF68D5}" destId="{8A0BBD8E-6B30-7843-83F6-7C44B72B690B}" srcOrd="0" destOrd="0" presId="urn:microsoft.com/office/officeart/2008/layout/VerticalCurvedList"/>
    <dgm:cxn modelId="{E8E8EA33-474B-0246-9D6E-2885BA87C293}" type="presParOf" srcId="{3C0BA0E2-9197-4BE2-991D-9D1D7F31D091}" destId="{16293CF1-99C4-4623-9EB1-09E7121D8D27}" srcOrd="0" destOrd="0" presId="urn:microsoft.com/office/officeart/2008/layout/VerticalCurvedList"/>
    <dgm:cxn modelId="{743FFF62-FC80-124B-8829-E665824F1114}" type="presParOf" srcId="{16293CF1-99C4-4623-9EB1-09E7121D8D27}" destId="{2F9EC638-5433-4341-9D18-E01605864267}" srcOrd="0" destOrd="0" presId="urn:microsoft.com/office/officeart/2008/layout/VerticalCurvedList"/>
    <dgm:cxn modelId="{9431218D-BAB2-4446-85C8-936C074C54F3}" type="presParOf" srcId="{2F9EC638-5433-4341-9D18-E01605864267}" destId="{7D938846-FC0B-4A87-AD0C-30640FD5CC9B}" srcOrd="0" destOrd="0" presId="urn:microsoft.com/office/officeart/2008/layout/VerticalCurvedList"/>
    <dgm:cxn modelId="{35463E19-FFDE-2D42-B4BA-4167B062F3CA}" type="presParOf" srcId="{2F9EC638-5433-4341-9D18-E01605864267}" destId="{3848E037-F374-488B-AC3C-C57CC5F82A55}" srcOrd="1" destOrd="0" presId="urn:microsoft.com/office/officeart/2008/layout/VerticalCurvedList"/>
    <dgm:cxn modelId="{BDEBE826-8EEA-3D44-99CC-4B33973E38D3}" type="presParOf" srcId="{2F9EC638-5433-4341-9D18-E01605864267}" destId="{E386198B-9CCD-4AFD-BDBB-48AA7C7516B8}" srcOrd="2" destOrd="0" presId="urn:microsoft.com/office/officeart/2008/layout/VerticalCurvedList"/>
    <dgm:cxn modelId="{62692D01-AC55-494F-9AF3-B63797D35F7E}" type="presParOf" srcId="{2F9EC638-5433-4341-9D18-E01605864267}" destId="{BC8DC5DA-5463-489F-8D57-4C4629BFB10F}" srcOrd="3" destOrd="0" presId="urn:microsoft.com/office/officeart/2008/layout/VerticalCurvedList"/>
    <dgm:cxn modelId="{5C04CB28-602A-684C-860B-B2D7BBD22B78}" type="presParOf" srcId="{16293CF1-99C4-4623-9EB1-09E7121D8D27}" destId="{9E3AC39F-465D-41CC-8D8B-8CD7622CB3CE}" srcOrd="1" destOrd="0" presId="urn:microsoft.com/office/officeart/2008/layout/VerticalCurvedList"/>
    <dgm:cxn modelId="{AC661978-9E93-5B49-A6D0-E97C1BF2C43D}" type="presParOf" srcId="{16293CF1-99C4-4623-9EB1-09E7121D8D27}" destId="{65989CDD-FED3-487A-8088-B614749B9FFC}" srcOrd="2" destOrd="0" presId="urn:microsoft.com/office/officeart/2008/layout/VerticalCurvedList"/>
    <dgm:cxn modelId="{63CC86CD-D73A-8447-A881-7378523712C3}" type="presParOf" srcId="{65989CDD-FED3-487A-8088-B614749B9FFC}" destId="{08B4EAF9-53DA-4165-B9DD-33BFEBE5C113}" srcOrd="0" destOrd="0" presId="urn:microsoft.com/office/officeart/2008/layout/VerticalCurvedList"/>
    <dgm:cxn modelId="{128E5775-7B2C-AE4C-8CEE-E63B1EDC6F30}" type="presParOf" srcId="{16293CF1-99C4-4623-9EB1-09E7121D8D27}" destId="{E9D19E6A-07E9-4802-A75F-DDDE49D090BC}" srcOrd="3" destOrd="0" presId="urn:microsoft.com/office/officeart/2008/layout/VerticalCurvedList"/>
    <dgm:cxn modelId="{ECC0E506-C18E-8344-A912-EDEBE5667747}" type="presParOf" srcId="{16293CF1-99C4-4623-9EB1-09E7121D8D27}" destId="{539A5E2A-066B-4289-B835-762E07E72E5A}" srcOrd="4" destOrd="0" presId="urn:microsoft.com/office/officeart/2008/layout/VerticalCurvedList"/>
    <dgm:cxn modelId="{42B7884C-112B-B14D-BCBC-0F299CAC0A38}" type="presParOf" srcId="{539A5E2A-066B-4289-B835-762E07E72E5A}" destId="{DFB9CB96-9397-4F73-9B2C-FC334A462238}" srcOrd="0" destOrd="0" presId="urn:microsoft.com/office/officeart/2008/layout/VerticalCurvedList"/>
    <dgm:cxn modelId="{766492B0-8E99-2140-8446-C4748CF83230}" type="presParOf" srcId="{16293CF1-99C4-4623-9EB1-09E7121D8D27}" destId="{4729E97B-18F1-49FC-8DB4-D77FAC34B33A}" srcOrd="5" destOrd="0" presId="urn:microsoft.com/office/officeart/2008/layout/VerticalCurvedList"/>
    <dgm:cxn modelId="{7595E324-6866-B54B-AFD0-C51C265A4936}" type="presParOf" srcId="{16293CF1-99C4-4623-9EB1-09E7121D8D27}" destId="{3C82BEBD-15B4-4D16-AD5D-271C27CB1CA4}" srcOrd="6" destOrd="0" presId="urn:microsoft.com/office/officeart/2008/layout/VerticalCurvedList"/>
    <dgm:cxn modelId="{02D37907-D0E8-4642-99D2-B77C72F4AACA}" type="presParOf" srcId="{3C82BEBD-15B4-4D16-AD5D-271C27CB1CA4}" destId="{93B2B48E-B12C-4E07-8747-9BBFE3A4E5A0}" srcOrd="0" destOrd="0" presId="urn:microsoft.com/office/officeart/2008/layout/VerticalCurvedList"/>
    <dgm:cxn modelId="{A9D03E14-B2B2-9443-8BD3-E6BBA9AD9EEC}" type="presParOf" srcId="{16293CF1-99C4-4623-9EB1-09E7121D8D27}" destId="{472D9A82-0D04-C349-BFB4-292FB305126B}" srcOrd="7" destOrd="0" presId="urn:microsoft.com/office/officeart/2008/layout/VerticalCurvedList"/>
    <dgm:cxn modelId="{4B6C4E3D-187A-2240-B4EA-D818E5FAD764}" type="presParOf" srcId="{16293CF1-99C4-4623-9EB1-09E7121D8D27}" destId="{2D6E4536-ED39-3842-B314-E981394C3DD1}" srcOrd="8" destOrd="0" presId="urn:microsoft.com/office/officeart/2008/layout/VerticalCurvedList"/>
    <dgm:cxn modelId="{A09AFBB5-71FD-5044-A2FE-713BEEF28730}" type="presParOf" srcId="{2D6E4536-ED39-3842-B314-E981394C3DD1}" destId="{DC7E1B5F-44FC-BF4E-995D-18CD5ADCBAD4}" srcOrd="0" destOrd="0" presId="urn:microsoft.com/office/officeart/2008/layout/VerticalCurvedList"/>
    <dgm:cxn modelId="{C7918B9B-FD70-6B42-9218-96D000A2E21A}" type="presParOf" srcId="{16293CF1-99C4-4623-9EB1-09E7121D8D27}" destId="{4F1B62FE-77C8-CA43-9FD5-80C741481658}" srcOrd="9" destOrd="0" presId="urn:microsoft.com/office/officeart/2008/layout/VerticalCurvedList"/>
    <dgm:cxn modelId="{E77C8216-E762-E04A-B1C0-3800B97CD924}" type="presParOf" srcId="{16293CF1-99C4-4623-9EB1-09E7121D8D27}" destId="{CE911970-6400-A547-BCE6-693A54616E16}" srcOrd="10" destOrd="0" presId="urn:microsoft.com/office/officeart/2008/layout/VerticalCurvedList"/>
    <dgm:cxn modelId="{AC0B2783-13FD-214F-9AB5-50B4B7DF5436}" type="presParOf" srcId="{CE911970-6400-A547-BCE6-693A54616E16}" destId="{3642FD4E-79C7-C747-9B80-9498A9E80AA2}" srcOrd="0" destOrd="0" presId="urn:microsoft.com/office/officeart/2008/layout/VerticalCurvedList"/>
    <dgm:cxn modelId="{DE58360B-C06A-B34F-B9B8-89D7E21550AD}" type="presParOf" srcId="{16293CF1-99C4-4623-9EB1-09E7121D8D27}" destId="{6B5EBF3E-3D82-564F-8CDF-E80F33498BF4}" srcOrd="11" destOrd="0" presId="urn:microsoft.com/office/officeart/2008/layout/VerticalCurvedList"/>
    <dgm:cxn modelId="{371C7428-A447-454A-9F8C-366FC387A733}" type="presParOf" srcId="{16293CF1-99C4-4623-9EB1-09E7121D8D27}" destId="{5DD90251-B91E-DD48-9E86-F7421CB4D9CB}" srcOrd="12" destOrd="0" presId="urn:microsoft.com/office/officeart/2008/layout/VerticalCurvedList"/>
    <dgm:cxn modelId="{A5288B0E-D232-C843-BFB8-0330A7B3863E}" type="presParOf" srcId="{5DD90251-B91E-DD48-9E86-F7421CB4D9CB}" destId="{845EB019-45C2-E148-9C4D-13053E58288A}" srcOrd="0" destOrd="0" presId="urn:microsoft.com/office/officeart/2008/layout/VerticalCurvedList"/>
    <dgm:cxn modelId="{274C6058-3938-7B43-8EDF-7C0D8DC7D106}" type="presParOf" srcId="{16293CF1-99C4-4623-9EB1-09E7121D8D27}" destId="{8A0BBD8E-6B30-7843-83F6-7C44B72B690B}" srcOrd="13" destOrd="0" presId="urn:microsoft.com/office/officeart/2008/layout/VerticalCurvedList"/>
    <dgm:cxn modelId="{D17DAFE2-3D25-F841-BFF4-1F5114456941}" type="presParOf" srcId="{16293CF1-99C4-4623-9EB1-09E7121D8D27}" destId="{62FE0716-B48D-7647-951A-6DEDB6EE8B8A}" srcOrd="14" destOrd="0" presId="urn:microsoft.com/office/officeart/2008/layout/VerticalCurvedList"/>
    <dgm:cxn modelId="{A1499C50-88E0-E14E-B1FF-7EAF7C54F90E}" type="presParOf" srcId="{62FE0716-B48D-7647-951A-6DEDB6EE8B8A}" destId="{506F3759-150A-3847-A2A3-1BB5F01A3B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8E037-F374-488B-AC3C-C57CC5F82A55}">
      <dsp:nvSpPr>
        <dsp:cNvPr id="0" name=""/>
        <dsp:cNvSpPr/>
      </dsp:nvSpPr>
      <dsp:spPr>
        <a:xfrm>
          <a:off x="-2803469" y="-432148"/>
          <a:ext cx="3345395" cy="3345395"/>
        </a:xfrm>
        <a:prstGeom prst="blockArc">
          <a:avLst>
            <a:gd name="adj1" fmla="val 18900000"/>
            <a:gd name="adj2" fmla="val 2700000"/>
            <a:gd name="adj3" fmla="val 646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AC39F-465D-41CC-8D8B-8CD7622CB3CE}">
      <dsp:nvSpPr>
        <dsp:cNvPr id="0" name=""/>
        <dsp:cNvSpPr/>
      </dsp:nvSpPr>
      <dsp:spPr>
        <a:xfrm>
          <a:off x="176985" y="112790"/>
          <a:ext cx="4067965" cy="2254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Relationship Building to develop trust/Articulate Support</a:t>
          </a:r>
        </a:p>
      </dsp:txBody>
      <dsp:txXfrm>
        <a:off x="176985" y="112790"/>
        <a:ext cx="4067965" cy="225482"/>
      </dsp:txXfrm>
    </dsp:sp>
    <dsp:sp modelId="{08B4EAF9-53DA-4165-B9DD-33BFEBE5C113}">
      <dsp:nvSpPr>
        <dsp:cNvPr id="0" name=""/>
        <dsp:cNvSpPr/>
      </dsp:nvSpPr>
      <dsp:spPr>
        <a:xfrm>
          <a:off x="36059" y="84605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19E6A-07E9-4802-A75F-DDDE49D090BC}">
      <dsp:nvSpPr>
        <dsp:cNvPr id="0" name=""/>
        <dsp:cNvSpPr/>
      </dsp:nvSpPr>
      <dsp:spPr>
        <a:xfrm>
          <a:off x="460425" y="421629"/>
          <a:ext cx="3759526" cy="247214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Increase predictability/Give Advance Notice</a:t>
          </a:r>
        </a:p>
      </dsp:txBody>
      <dsp:txXfrm>
        <a:off x="460425" y="421629"/>
        <a:ext cx="3759526" cy="247214"/>
      </dsp:txXfrm>
    </dsp:sp>
    <dsp:sp modelId="{DFB9CB96-9397-4F73-9B2C-FC334A462238}">
      <dsp:nvSpPr>
        <dsp:cNvPr id="0" name=""/>
        <dsp:cNvSpPr/>
      </dsp:nvSpPr>
      <dsp:spPr>
        <a:xfrm>
          <a:off x="240253" y="423027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9E97B-18F1-49FC-8DB4-D77FAC34B33A}">
      <dsp:nvSpPr>
        <dsp:cNvPr id="0" name=""/>
        <dsp:cNvSpPr/>
      </dsp:nvSpPr>
      <dsp:spPr>
        <a:xfrm>
          <a:off x="493077" y="789386"/>
          <a:ext cx="3751873" cy="22548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Scheduled breaks to “check out” </a:t>
          </a:r>
        </a:p>
      </dsp:txBody>
      <dsp:txXfrm>
        <a:off x="493077" y="789386"/>
        <a:ext cx="3751873" cy="225482"/>
      </dsp:txXfrm>
    </dsp:sp>
    <dsp:sp modelId="{93B2B48E-B12C-4E07-8747-9BBFE3A4E5A0}">
      <dsp:nvSpPr>
        <dsp:cNvPr id="0" name=""/>
        <dsp:cNvSpPr/>
      </dsp:nvSpPr>
      <dsp:spPr>
        <a:xfrm>
          <a:off x="352150" y="761200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D9A82-0D04-C349-BFB4-292FB305126B}">
      <dsp:nvSpPr>
        <dsp:cNvPr id="0" name=""/>
        <dsp:cNvSpPr/>
      </dsp:nvSpPr>
      <dsp:spPr>
        <a:xfrm>
          <a:off x="528805" y="1127807"/>
          <a:ext cx="3716145" cy="22548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Behavior Momentum and “Jump Starts”</a:t>
          </a:r>
        </a:p>
      </dsp:txBody>
      <dsp:txXfrm>
        <a:off x="528805" y="1127807"/>
        <a:ext cx="3716145" cy="225482"/>
      </dsp:txXfrm>
    </dsp:sp>
    <dsp:sp modelId="{DC7E1B5F-44FC-BF4E-995D-18CD5ADCBAD4}">
      <dsp:nvSpPr>
        <dsp:cNvPr id="0" name=""/>
        <dsp:cNvSpPr/>
      </dsp:nvSpPr>
      <dsp:spPr>
        <a:xfrm>
          <a:off x="387878" y="1099622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B62FE-77C8-CA43-9FD5-80C741481658}">
      <dsp:nvSpPr>
        <dsp:cNvPr id="0" name=""/>
        <dsp:cNvSpPr/>
      </dsp:nvSpPr>
      <dsp:spPr>
        <a:xfrm>
          <a:off x="493077" y="1466229"/>
          <a:ext cx="3751873" cy="22548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Choices and “on the spot” Modifications</a:t>
          </a:r>
        </a:p>
      </dsp:txBody>
      <dsp:txXfrm>
        <a:off x="493077" y="1466229"/>
        <a:ext cx="3751873" cy="225482"/>
      </dsp:txXfrm>
    </dsp:sp>
    <dsp:sp modelId="{3642FD4E-79C7-C747-9B80-9498A9E80AA2}">
      <dsp:nvSpPr>
        <dsp:cNvPr id="0" name=""/>
        <dsp:cNvSpPr/>
      </dsp:nvSpPr>
      <dsp:spPr>
        <a:xfrm>
          <a:off x="352150" y="1438044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EBF3E-3D82-564F-8CDF-E80F33498BF4}">
      <dsp:nvSpPr>
        <dsp:cNvPr id="0" name=""/>
        <dsp:cNvSpPr/>
      </dsp:nvSpPr>
      <dsp:spPr>
        <a:xfrm>
          <a:off x="381179" y="1804403"/>
          <a:ext cx="3863770" cy="22548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Support with Organization/Environmental Considerations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179" y="1804403"/>
        <a:ext cx="3863770" cy="225482"/>
      </dsp:txXfrm>
    </dsp:sp>
    <dsp:sp modelId="{845EB019-45C2-E148-9C4D-13053E58288A}">
      <dsp:nvSpPr>
        <dsp:cNvPr id="0" name=""/>
        <dsp:cNvSpPr/>
      </dsp:nvSpPr>
      <dsp:spPr>
        <a:xfrm>
          <a:off x="240253" y="1776218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BBD8E-6B30-7843-83F6-7C44B72B690B}">
      <dsp:nvSpPr>
        <dsp:cNvPr id="0" name=""/>
        <dsp:cNvSpPr/>
      </dsp:nvSpPr>
      <dsp:spPr>
        <a:xfrm>
          <a:off x="176985" y="2142825"/>
          <a:ext cx="4067965" cy="22548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76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Visual Supports/Support Lagging Skills/Coping Strategies</a:t>
          </a:r>
        </a:p>
      </dsp:txBody>
      <dsp:txXfrm>
        <a:off x="176985" y="2142825"/>
        <a:ext cx="4067965" cy="225482"/>
      </dsp:txXfrm>
    </dsp:sp>
    <dsp:sp modelId="{506F3759-150A-3847-A2A3-1BB5F01A3BFB}">
      <dsp:nvSpPr>
        <dsp:cNvPr id="0" name=""/>
        <dsp:cNvSpPr/>
      </dsp:nvSpPr>
      <dsp:spPr>
        <a:xfrm>
          <a:off x="36059" y="2114639"/>
          <a:ext cx="281852" cy="281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EC3C6-D4D6-47DD-BE32-F2CF03FA3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2FDB3-9246-40DC-BF50-D5EDA7401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DE9C339-E732-4746-AA32-ED96D2AA1071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7C03-9A6F-4292-A79C-187DEEEC6A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B61AB-A8F3-4E5D-B1FF-8C8C4E1C9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F10A0503-594F-4FF7-BF76-65C7E3222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35A63-DAE6-4D8E-959A-0FF05588B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CB23B-7389-4741-891B-B24A226156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3472CAA1-3F48-41A9-84CA-CB12693F6B85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F5B96F-8EFF-4ECE-9C44-DACE99775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13000" y="1171575"/>
            <a:ext cx="22606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25F405-41D7-4215-91EC-DBDE2923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3D3D-279F-411A-95E2-200A115AE1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49D88-3B0C-4FCA-893F-08FEB6065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71CA25E0-3ABB-44F2-BDD2-41B345B87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A25E0-3ABB-44F2-BDD2-41B345B879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76795"/>
            <a:ext cx="777240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254240"/>
            <a:ext cx="640080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9912-C562-44F9-A1F1-F795BF24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1C87-0837-46CB-A501-BFEBA9B2C635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A21DA-04FB-4A44-8154-152B6E72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DF72D-C809-4A3C-90A3-ABE8C608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ED05-A2E6-44BC-842B-F7F6ED641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3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0AB40-BC5B-48C0-B104-851069A7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022C-E9ED-42DF-93D1-2EEBCBADD009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22CFC-2A72-4E1B-B631-ECEE83ED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CDAF7-F172-49B7-B5AC-B5EA6364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DD22-5D19-4C18-9435-251F1B39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8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0628"/>
            <a:ext cx="2057400" cy="436913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0628"/>
            <a:ext cx="6019800" cy="436913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DF3E-1638-4AA6-8753-FC6C36EC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19BE-3793-4A05-BF65-8C8B61E7E433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ACEF-3B9F-4EAB-A5EE-2D9CF6FE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0AB3B-0014-4B83-A0A9-C87433E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3C39-6F30-45AE-9072-0C1118706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9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28C80-AE14-47A4-BDF4-EB6174C9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E6AA-AE88-44D1-A203-85EB0B97B702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CBB2-CECD-4FB2-8CE2-04E5B709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AA54-EC6E-4387-9A1F-B79F39B3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8892-4BAA-4BF1-A68D-21E314040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6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226214"/>
            <a:ext cx="7772400" cy="25425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25866"/>
            <a:ext cx="7772400" cy="28003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B6B8-B31A-4185-BD26-A0A8BEA0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ACC2-530D-4750-B928-7AB5AFCCA556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70CF-74B0-4ECA-83FC-0702545B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6CFC-D1C0-4E0E-A6CB-0CA9F367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FB62-DB35-4898-996B-FFD398F24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48161"/>
            <a:ext cx="4038600" cy="337938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48161"/>
            <a:ext cx="4038600" cy="337938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8F33C4-F2B7-4433-BAEF-FD3CE881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79D-B268-4DFD-A13D-FBE5A9C15948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79C273-E9A6-4248-87BB-DE5BED94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AE0B6-6588-49D5-9F9C-9086BDCC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35A2-B51C-4968-AB3B-0A46664FB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5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57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65545"/>
            <a:ext cx="4040188" cy="11942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59767"/>
            <a:ext cx="4040188" cy="737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865545"/>
            <a:ext cx="4041775" cy="11942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4059767"/>
            <a:ext cx="4041775" cy="737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83AAB4-9F65-44AB-AA2D-6403E910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D7D0-78D4-497D-A2BC-30889270DAA5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D41952-180C-4F36-9694-8AB3D150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CF82B7-3D92-454B-9E7F-6489CE87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1D37-787F-4FAA-9CD2-08DDC694D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3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7B6894-3375-4FFD-958E-0AA9907E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7C6-329C-4DA2-80EE-8B185EA5447D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F1B463-3156-4A2B-AE49-F8BA1E13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E6D5B2-95CD-440A-8680-5BA7D4E2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2496-C1A6-475B-AC1E-1BC71AF39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70DE0A-9B22-436A-9D26-F8E9F1B0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9D67-2D12-4A9C-AAB5-E41E6240A050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4419E9-D8D6-41D1-980E-F5523CA0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D9201E-3E3C-4A34-AE2C-2CB93422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091D-05F6-4249-B59B-7D02D5DA8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5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509694"/>
            <a:ext cx="3008313" cy="21691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9695"/>
            <a:ext cx="5111750" cy="109258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678855"/>
            <a:ext cx="3008313" cy="8756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42318-8EEA-4845-8994-BD59A14B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4EDD-D77C-40CD-9C9C-AA160F525FFC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9BDCE9-B23A-49C5-8431-7D23A157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D235B4-3E9F-4770-A59D-A51697CC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17DD-8067-4743-BF1B-A50866D80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1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8961120"/>
            <a:ext cx="5486400" cy="1057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847"/>
            <a:ext cx="5486400" cy="76809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0019031"/>
            <a:ext cx="5486400" cy="15024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A8E24C-24FE-4FF9-8DEA-5B126F12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7B9B-756C-4DCA-91F8-1903BFB4CE8D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6E7FB-65F6-4597-8080-E73C04A1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747C4-C926-48EE-A688-51B8E49A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7B08-35FD-4F02-AA4E-C7BCEA431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DA004D-DC4D-4C3B-8F69-FE62897A81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12763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3C0071-1652-49D6-88E4-1947A2F1A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987675"/>
            <a:ext cx="8229600" cy="84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C30B-4BE1-47FA-B76B-037228584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1864975"/>
            <a:ext cx="2133600" cy="681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E123AC5-2F49-4A19-9227-F7178384F9E2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72174-DEC5-47D9-8429-DE97B76B0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11864975"/>
            <a:ext cx="289560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6A26E-E1AC-45CB-9A13-893450AD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11864975"/>
            <a:ext cx="2133600" cy="681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913D17BF-E223-4A26-8A28-EDC60C358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tif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75">
            <a:extLst>
              <a:ext uri="{FF2B5EF4-FFF2-40B4-BE49-F238E27FC236}">
                <a16:creationId xmlns:a16="http://schemas.microsoft.com/office/drawing/2014/main" id="{24A72B2B-2974-4CA9-8C69-41F24A92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18" y="10338951"/>
            <a:ext cx="3733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Britannic Bold" panose="020B0903060703020204" pitchFamily="34" charset="0"/>
              </a:rPr>
              <a:t>Awareness- Decrease the STIGMA</a:t>
            </a:r>
          </a:p>
        </p:txBody>
      </p:sp>
      <p:sp>
        <p:nvSpPr>
          <p:cNvPr id="15363" name="TextBox 75">
            <a:extLst>
              <a:ext uri="{FF2B5EF4-FFF2-40B4-BE49-F238E27FC236}">
                <a16:creationId xmlns:a16="http://schemas.microsoft.com/office/drawing/2014/main" id="{C43ACF70-9772-4E17-99D4-A0922692A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4" y="3419419"/>
            <a:ext cx="42100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latin typeface="Britannic Bold" panose="020B0903060703020204" pitchFamily="34" charset="0"/>
              </a:rPr>
              <a:t>Coping Strategies</a:t>
            </a:r>
            <a:r>
              <a:rPr lang="en-US" altLang="en-US" sz="2000" dirty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6490F0-6D40-4C81-B560-1A8DAFFAF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370885"/>
            <a:ext cx="8858250" cy="1845777"/>
          </a:xfrm>
          <a:prstGeom prst="rect">
            <a:avLst/>
          </a:prstGeom>
          <a:solidFill>
            <a:srgbClr val="CCC1DA"/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366" name="TextBox 3">
            <a:extLst>
              <a:ext uri="{FF2B5EF4-FFF2-40B4-BE49-F238E27FC236}">
                <a16:creationId xmlns:a16="http://schemas.microsoft.com/office/drawing/2014/main" id="{2C270FC4-AC6C-4FDC-81F4-1792DB68B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244" y="2594004"/>
            <a:ext cx="40414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“</a:t>
            </a:r>
            <a:r>
              <a:rPr lang="en-US" altLang="en-US" sz="24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It’s OK to NOT be OK.”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						Michael Phelps</a:t>
            </a:r>
          </a:p>
        </p:txBody>
      </p:sp>
      <p:sp>
        <p:nvSpPr>
          <p:cNvPr id="15367" name="TextBox 24">
            <a:extLst>
              <a:ext uri="{FF2B5EF4-FFF2-40B4-BE49-F238E27FC236}">
                <a16:creationId xmlns:a16="http://schemas.microsoft.com/office/drawing/2014/main" id="{9399471E-B909-4AC0-B237-21BC9E7C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1" y="2161957"/>
            <a:ext cx="244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latin typeface="Britannic Bold" panose="020B0903060703020204" pitchFamily="34" charset="0"/>
              </a:rPr>
              <a:t>What is Anxiety</a:t>
            </a:r>
          </a:p>
        </p:txBody>
      </p:sp>
      <p:sp>
        <p:nvSpPr>
          <p:cNvPr id="15368" name="TextBox 24">
            <a:extLst>
              <a:ext uri="{FF2B5EF4-FFF2-40B4-BE49-F238E27FC236}">
                <a16:creationId xmlns:a16="http://schemas.microsoft.com/office/drawing/2014/main" id="{497CAD98-7330-4D65-BAAE-2B4AC503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93" y="4466301"/>
            <a:ext cx="2692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latin typeface="Britannic Bold" panose="020B0903060703020204" pitchFamily="34" charset="0"/>
              </a:rPr>
              <a:t>Anxiety Feels like…</a:t>
            </a:r>
          </a:p>
        </p:txBody>
      </p:sp>
      <p:sp>
        <p:nvSpPr>
          <p:cNvPr id="2058" name="TextBox 10">
            <a:extLst>
              <a:ext uri="{FF2B5EF4-FFF2-40B4-BE49-F238E27FC236}">
                <a16:creationId xmlns:a16="http://schemas.microsoft.com/office/drawing/2014/main" id="{F5423877-9458-4F82-9EFD-A52D05FB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99" y="346075"/>
            <a:ext cx="4183063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anose="03070402050302030203" pitchFamily="66" charset="0"/>
              </a:rPr>
              <a:t>STRATEGIES TO SUPPORT STUDENTS WITH ANXIETY IN THE CLASSROOM  </a:t>
            </a:r>
          </a:p>
        </p:txBody>
      </p:sp>
      <p:sp>
        <p:nvSpPr>
          <p:cNvPr id="15370" name="TextBox 12">
            <a:extLst>
              <a:ext uri="{FF2B5EF4-FFF2-40B4-BE49-F238E27FC236}">
                <a16:creationId xmlns:a16="http://schemas.microsoft.com/office/drawing/2014/main" id="{12A522F5-0293-4824-BCF8-B2B14D9E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4" y="360002"/>
            <a:ext cx="4302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Krista Kapczynski,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MS.Ed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/BSL/MHFA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Amy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Fichter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M.S. Autism/ABA,BCBA </a:t>
            </a:r>
          </a:p>
        </p:txBody>
      </p:sp>
      <p:sp>
        <p:nvSpPr>
          <p:cNvPr id="15371" name="TextBox 24">
            <a:extLst>
              <a:ext uri="{FF2B5EF4-FFF2-40B4-BE49-F238E27FC236}">
                <a16:creationId xmlns:a16="http://schemas.microsoft.com/office/drawing/2014/main" id="{8B1C9536-956D-4756-915D-CB506D118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054176"/>
            <a:ext cx="4275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Britannic Bold" panose="020B0903060703020204" pitchFamily="34" charset="0"/>
              </a:rPr>
              <a:t>Looking through a Supportive Lens…</a:t>
            </a:r>
          </a:p>
        </p:txBody>
      </p:sp>
      <p:sp>
        <p:nvSpPr>
          <p:cNvPr id="15374" name="TextBox 15">
            <a:extLst>
              <a:ext uri="{FF2B5EF4-FFF2-40B4-BE49-F238E27FC236}">
                <a16:creationId xmlns:a16="http://schemas.microsoft.com/office/drawing/2014/main" id="{2B65786B-BFF7-4360-89E6-EB37D79C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356475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Organized</a:t>
            </a:r>
          </a:p>
        </p:txBody>
      </p:sp>
      <p:sp>
        <p:nvSpPr>
          <p:cNvPr id="15375" name="TextBox 16">
            <a:extLst>
              <a:ext uri="{FF2B5EF4-FFF2-40B4-BE49-F238E27FC236}">
                <a16:creationId xmlns:a16="http://schemas.microsoft.com/office/drawing/2014/main" id="{39CBDC0C-CEE3-42B9-9308-4752240C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966" y="8843917"/>
            <a:ext cx="1433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Motivated</a:t>
            </a:r>
          </a:p>
        </p:txBody>
      </p:sp>
      <p:sp>
        <p:nvSpPr>
          <p:cNvPr id="15376" name="TextBox 20">
            <a:extLst>
              <a:ext uri="{FF2B5EF4-FFF2-40B4-BE49-F238E27FC236}">
                <a16:creationId xmlns:a16="http://schemas.microsoft.com/office/drawing/2014/main" id="{BD829910-17FE-498D-A25B-F906216FDCB4}"/>
              </a:ext>
            </a:extLst>
          </p:cNvPr>
          <p:cNvSpPr txBox="1">
            <a:spLocks noChangeArrowheads="1"/>
          </p:cNvSpPr>
          <p:nvPr/>
        </p:nvSpPr>
        <p:spPr bwMode="auto">
          <a:xfrm rot="1763286">
            <a:off x="1151776" y="7926906"/>
            <a:ext cx="13175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Multitasker</a:t>
            </a:r>
          </a:p>
        </p:txBody>
      </p:sp>
      <p:grpSp>
        <p:nvGrpSpPr>
          <p:cNvPr id="15377" name="Group 28">
            <a:extLst>
              <a:ext uri="{FF2B5EF4-FFF2-40B4-BE49-F238E27FC236}">
                <a16:creationId xmlns:a16="http://schemas.microsoft.com/office/drawing/2014/main" id="{CA05C224-DD80-45D3-9778-B1E08301BD41}"/>
              </a:ext>
            </a:extLst>
          </p:cNvPr>
          <p:cNvGrpSpPr>
            <a:grpSpLocks/>
          </p:cNvGrpSpPr>
          <p:nvPr/>
        </p:nvGrpSpPr>
        <p:grpSpPr bwMode="auto">
          <a:xfrm>
            <a:off x="5049011" y="4197441"/>
            <a:ext cx="213050" cy="2425661"/>
            <a:chOff x="4801079" y="5658506"/>
            <a:chExt cx="213070" cy="242566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F7C8D5-DD73-4CA3-9AF1-A154FDBF0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079" y="5658506"/>
              <a:ext cx="192106" cy="1936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9CF6A1EB-020D-4578-90A8-B016E9C3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719" y="6750706"/>
              <a:ext cx="190518" cy="1936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FC3E8E7C-0E29-47CD-9A9D-73AE0198B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631" y="7890493"/>
              <a:ext cx="190518" cy="1936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87" name="TextBox 216">
            <a:extLst>
              <a:ext uri="{FF2B5EF4-FFF2-40B4-BE49-F238E27FC236}">
                <a16:creationId xmlns:a16="http://schemas.microsoft.com/office/drawing/2014/main" id="{90A19A57-DC71-4BE5-B4E4-68E673F31FF2}"/>
              </a:ext>
            </a:extLst>
          </p:cNvPr>
          <p:cNvSpPr txBox="1">
            <a:spLocks noChangeArrowheads="1"/>
          </p:cNvSpPr>
          <p:nvPr/>
        </p:nvSpPr>
        <p:spPr bwMode="auto">
          <a:xfrm rot="-2583046">
            <a:off x="1890713" y="8113713"/>
            <a:ext cx="1554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Team Leader </a:t>
            </a:r>
          </a:p>
        </p:txBody>
      </p:sp>
      <p:sp>
        <p:nvSpPr>
          <p:cNvPr id="15404" name="TextBox 20">
            <a:extLst>
              <a:ext uri="{FF2B5EF4-FFF2-40B4-BE49-F238E27FC236}">
                <a16:creationId xmlns:a16="http://schemas.microsoft.com/office/drawing/2014/main" id="{BD2C5339-655A-4084-9C35-3B9A8676219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3785" y="8260556"/>
            <a:ext cx="155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High Energy</a:t>
            </a:r>
          </a:p>
        </p:txBody>
      </p:sp>
      <p:sp>
        <p:nvSpPr>
          <p:cNvPr id="15405" name="TextBox 20">
            <a:extLst>
              <a:ext uri="{FF2B5EF4-FFF2-40B4-BE49-F238E27FC236}">
                <a16:creationId xmlns:a16="http://schemas.microsoft.com/office/drawing/2014/main" id="{EDED50D0-D950-4F61-B8CB-EF54D48F3F7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247900" y="8729663"/>
            <a:ext cx="155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Consistent</a:t>
            </a:r>
          </a:p>
        </p:txBody>
      </p:sp>
      <p:sp>
        <p:nvSpPr>
          <p:cNvPr id="15406" name="TextBox 16">
            <a:extLst>
              <a:ext uri="{FF2B5EF4-FFF2-40B4-BE49-F238E27FC236}">
                <a16:creationId xmlns:a16="http://schemas.microsoft.com/office/drawing/2014/main" id="{1B9288CA-5971-46FC-A79B-161B773AD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9224963"/>
            <a:ext cx="1433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Self Starter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BEB416-D1D7-440E-A189-1E3EC2041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875993"/>
              </p:ext>
            </p:extLst>
          </p:nvPr>
        </p:nvGraphicFramePr>
        <p:xfrm>
          <a:off x="161925" y="7429376"/>
          <a:ext cx="4275137" cy="248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27EAD08-56F0-FD45-9A2F-073F26D14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67" y="5033956"/>
            <a:ext cx="2205784" cy="185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C7A1BB-77EA-2B41-BA26-2137058467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99" y="10946454"/>
            <a:ext cx="1064583" cy="15314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8CE857-A462-E443-AAEE-56E7756B4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6283" y="2760868"/>
            <a:ext cx="2108456" cy="1417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64C064-1A71-2742-9E3B-11BCBFA149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4783" y="3863895"/>
            <a:ext cx="1158332" cy="10610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AFF41A5-7832-1240-91A6-F0EB1B7FC795}"/>
              </a:ext>
            </a:extLst>
          </p:cNvPr>
          <p:cNvSpPr txBox="1"/>
          <p:nvPr/>
        </p:nvSpPr>
        <p:spPr>
          <a:xfrm>
            <a:off x="7047456" y="4149889"/>
            <a:ext cx="1863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Star Breathing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C784250-D05E-624F-AB7A-1207BBDF1C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9030" y="5130652"/>
            <a:ext cx="1157962" cy="59071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DB968AC-9BF3-E149-BC00-228FD4CC06E3}"/>
              </a:ext>
            </a:extLst>
          </p:cNvPr>
          <p:cNvSpPr txBox="1"/>
          <p:nvPr/>
        </p:nvSpPr>
        <p:spPr>
          <a:xfrm>
            <a:off x="7075154" y="5218935"/>
            <a:ext cx="166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Self Talk Scripts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75D39E7-06CB-1545-A817-690558BB40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431" y="6131513"/>
            <a:ext cx="1448997" cy="70034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B49605D-8194-1643-BDB0-A583516A40B4}"/>
              </a:ext>
            </a:extLst>
          </p:cNvPr>
          <p:cNvSpPr txBox="1"/>
          <p:nvPr/>
        </p:nvSpPr>
        <p:spPr>
          <a:xfrm>
            <a:off x="7075154" y="6127141"/>
            <a:ext cx="242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Vestibular Strategies</a:t>
            </a:r>
          </a:p>
          <a:p>
            <a:r>
              <a:rPr lang="en-US" sz="1000" b="1" dirty="0"/>
              <a:t>Bouncing a ball, walking upstairs, </a:t>
            </a:r>
          </a:p>
          <a:p>
            <a:r>
              <a:rPr lang="en-US" sz="1000" b="1" dirty="0"/>
              <a:t>Repetitive tasks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B10E779-90B6-BC43-9E02-F7B1486410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9087" y="7726363"/>
            <a:ext cx="981768" cy="11874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5C1BA0-E08A-0C42-A484-A42AFC2BF4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8350" y="7806905"/>
            <a:ext cx="1676047" cy="129627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87D3FF7-D1F1-CE4D-BA7E-9D755AFFB6E1}"/>
              </a:ext>
            </a:extLst>
          </p:cNvPr>
          <p:cNvSpPr txBox="1"/>
          <p:nvPr/>
        </p:nvSpPr>
        <p:spPr>
          <a:xfrm>
            <a:off x="4746760" y="7297503"/>
            <a:ext cx="291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Britannic Bold" panose="020B0903060703020204" pitchFamily="34" charset="77"/>
              </a:rPr>
              <a:t>Tools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19990A-0551-B74D-ADC1-405FF962E5E7}"/>
              </a:ext>
            </a:extLst>
          </p:cNvPr>
          <p:cNvSpPr txBox="1"/>
          <p:nvPr/>
        </p:nvSpPr>
        <p:spPr>
          <a:xfrm>
            <a:off x="4786690" y="9467535"/>
            <a:ext cx="365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Britannic Bold" panose="020B0903060703020204" pitchFamily="34" charset="77"/>
              </a:rPr>
              <a:t>Guidelines for an Anxiety Plan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332506D-96DE-A74B-B0AC-C2336D825B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3538" y="10941337"/>
            <a:ext cx="1243930" cy="156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323D717-9E5E-594D-9E84-645FDB8C56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0966" y="10946454"/>
            <a:ext cx="1339566" cy="953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3ED16-5831-5E42-A83C-A57FA37DB876}"/>
              </a:ext>
            </a:extLst>
          </p:cNvPr>
          <p:cNvSpPr txBox="1"/>
          <p:nvPr/>
        </p:nvSpPr>
        <p:spPr>
          <a:xfrm>
            <a:off x="4147469" y="10035668"/>
            <a:ext cx="49965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Individual identified a SAFE person(s)?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Tool to quantify individual’s Anxiety level?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Coping Skills  are of interest to the individual?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Coping skills  taught and practiced “out of the moment”?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Self-Talk Statements utilized to “Rewire anxious thoughts”?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Individual returned to the activity or environment?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Data was collected on all steps of the plan?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5A70A-7E37-6048-9BB6-533DAD9ED5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10082" y="7831314"/>
            <a:ext cx="1474747" cy="1145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D54DC-3296-0946-99DC-CF329C8550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581" y="2552602"/>
            <a:ext cx="1797181" cy="1915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1931E4-3D67-194C-A83C-3F75837B60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63832" y="5125772"/>
            <a:ext cx="2272331" cy="1497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183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MS PGothic</vt:lpstr>
      <vt:lpstr>Apple Chancery</vt:lpstr>
      <vt:lpstr>Arial</vt:lpstr>
      <vt:lpstr>Bradley Hand ITC</vt:lpstr>
      <vt:lpstr>Britannic Bold</vt:lpstr>
      <vt:lpstr>Calibri</vt:lpstr>
      <vt:lpstr>Office Theme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Hahn, Danielle</cp:lastModifiedBy>
  <cp:revision>200</cp:revision>
  <cp:lastPrinted>2018-06-04T02:56:20Z</cp:lastPrinted>
  <dcterms:created xsi:type="dcterms:W3CDTF">2013-02-06T15:19:00Z</dcterms:created>
  <dcterms:modified xsi:type="dcterms:W3CDTF">2018-10-08T14:31:52Z</dcterms:modified>
</cp:coreProperties>
</file>