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7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7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5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31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8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9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4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1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6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0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7930B-53D7-429F-A64F-356B642079BC}" type="datetimeFigureOut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98B11-BBE0-4C89-B21C-FC1866C51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24075" y="5627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Hypothesis Statement</a:t>
            </a:r>
            <a:endParaRPr lang="en-US" sz="2400" dirty="0"/>
          </a:p>
          <a:p>
            <a:pPr algn="ctr"/>
            <a:r>
              <a:rPr lang="en-US" sz="2400" dirty="0"/>
              <a:t>(Problem Behavior Pathway</a:t>
            </a:r>
            <a:r>
              <a:rPr lang="en-US" sz="2400" b="1" dirty="0"/>
              <a:t>)</a:t>
            </a:r>
            <a:endParaRPr lang="en-US" sz="2400" dirty="0"/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1619250" y="1517650"/>
            <a:ext cx="2038350" cy="7620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3638550" y="1541117"/>
            <a:ext cx="1866900" cy="7620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5505450" y="1518202"/>
            <a:ext cx="1905000" cy="748058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95400" y="2551681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Setting	</a:t>
            </a:r>
            <a:r>
              <a:rPr lang="en-US" b="1" dirty="0" smtClean="0"/>
              <a:t>             Triggering	                Problem</a:t>
            </a:r>
            <a:r>
              <a:rPr lang="en-US" b="1" dirty="0"/>
              <a:t>	  </a:t>
            </a:r>
            <a:r>
              <a:rPr lang="en-US" b="1" dirty="0" smtClean="0"/>
              <a:t>        Maintaining</a:t>
            </a:r>
            <a:endParaRPr lang="en-US" dirty="0"/>
          </a:p>
          <a:p>
            <a:r>
              <a:rPr lang="en-US" b="1" dirty="0"/>
              <a:t> </a:t>
            </a:r>
            <a:r>
              <a:rPr lang="en-US" b="1" dirty="0" smtClean="0"/>
              <a:t>Events</a:t>
            </a:r>
            <a:r>
              <a:rPr lang="en-US" b="1" dirty="0"/>
              <a:t>	</a:t>
            </a:r>
            <a:r>
              <a:rPr lang="en-US" b="1" dirty="0" smtClean="0"/>
              <a:t>             Antecedents               Behavior</a:t>
            </a:r>
            <a:r>
              <a:rPr lang="en-US" b="1" dirty="0"/>
              <a:t>	  </a:t>
            </a:r>
            <a:r>
              <a:rPr lang="en-US" b="1" dirty="0" smtClean="0"/>
              <a:t>        Consequence</a:t>
            </a:r>
            <a:endParaRPr lang="en-US" dirty="0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914400" y="5676900"/>
            <a:ext cx="699135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4572000" algn="l"/>
                <a:tab pos="6400800" algn="l"/>
              </a:tabLst>
            </a:pPr>
            <a:r>
              <a:rPr kumimoji="0" lang="en-US" alt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Strengths/Skills: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52400" y="579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5720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45720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1066800" y="3162450"/>
            <a:ext cx="13716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2952750" y="3198012"/>
            <a:ext cx="13716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dirty="0" smtClean="0"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724400" y="3198012"/>
            <a:ext cx="13716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6405079" y="3198012"/>
            <a:ext cx="1371600" cy="228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2400300" algn="l"/>
                <a:tab pos="4686300" algn="l"/>
                <a:tab pos="65151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2400300" algn="l"/>
                <a:tab pos="4686300" algn="l"/>
                <a:tab pos="65151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15240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0" algn="l"/>
                <a:tab pos="4343400" algn="l"/>
                <a:tab pos="6400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0" algn="l"/>
                <a:tab pos="4343400" algn="l"/>
                <a:tab pos="64008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2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Bidwell, Lisa J</dc:creator>
  <cp:lastModifiedBy>Hahn, Danielle</cp:lastModifiedBy>
  <cp:revision>8</cp:revision>
  <cp:lastPrinted>2016-02-10T18:02:13Z</cp:lastPrinted>
  <dcterms:created xsi:type="dcterms:W3CDTF">2015-06-22T14:57:07Z</dcterms:created>
  <dcterms:modified xsi:type="dcterms:W3CDTF">2018-10-08T15:47:21Z</dcterms:modified>
</cp:coreProperties>
</file>