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985000" cy="927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930B-53D7-429F-A64F-356B642079BC}" type="datetimeFigureOut">
              <a:rPr lang="en-US" smtClean="0"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8B11-BBE0-4C89-B21C-FC1866C51F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479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930B-53D7-429F-A64F-356B642079BC}" type="datetimeFigureOut">
              <a:rPr lang="en-US" smtClean="0"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8B11-BBE0-4C89-B21C-FC1866C51F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773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930B-53D7-429F-A64F-356B642079BC}" type="datetimeFigureOut">
              <a:rPr lang="en-US" smtClean="0"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8B11-BBE0-4C89-B21C-FC1866C51F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252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930B-53D7-429F-A64F-356B642079BC}" type="datetimeFigureOut">
              <a:rPr lang="en-US" smtClean="0"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8B11-BBE0-4C89-B21C-FC1866C51F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331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930B-53D7-429F-A64F-356B642079BC}" type="datetimeFigureOut">
              <a:rPr lang="en-US" smtClean="0"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8B11-BBE0-4C89-B21C-FC1866C51F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84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930B-53D7-429F-A64F-356B642079BC}" type="datetimeFigureOut">
              <a:rPr lang="en-US" smtClean="0"/>
              <a:t>10/8/2018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8B11-BBE0-4C89-B21C-FC1866C51F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291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930B-53D7-429F-A64F-356B642079BC}" type="datetimeFigureOut">
              <a:rPr lang="en-US" smtClean="0"/>
              <a:t>10/8/2018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8B11-BBE0-4C89-B21C-FC1866C51F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84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930B-53D7-429F-A64F-356B642079BC}" type="datetimeFigureOut">
              <a:rPr lang="en-US" smtClean="0"/>
              <a:t>10/8/2018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8B11-BBE0-4C89-B21C-FC1866C51F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616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930B-53D7-429F-A64F-356B642079BC}" type="datetimeFigureOut">
              <a:rPr lang="en-US" smtClean="0"/>
              <a:t>10/8/2018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8B11-BBE0-4C89-B21C-FC1866C51F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663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930B-53D7-429F-A64F-356B642079BC}" type="datetimeFigureOut">
              <a:rPr lang="en-US" smtClean="0"/>
              <a:t>10/8/2018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8B11-BBE0-4C89-B21C-FC1866C51F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70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930B-53D7-429F-A64F-356B642079BC}" type="datetimeFigureOut">
              <a:rPr lang="en-US" smtClean="0"/>
              <a:t>10/8/2018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8B11-BBE0-4C89-B21C-FC1866C51F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15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7930B-53D7-429F-A64F-356B642079BC}" type="datetimeFigureOut">
              <a:rPr lang="en-US" smtClean="0"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98B11-BBE0-4C89-B21C-FC1866C51F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74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124075" y="562745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b="1" dirty="0"/>
              <a:t>Hypothesis Statement</a:t>
            </a:r>
            <a:endParaRPr lang="en-US" sz="2400" dirty="0"/>
          </a:p>
          <a:p>
            <a:pPr algn="ctr"/>
            <a:r>
              <a:rPr lang="en-US" sz="2400" dirty="0"/>
              <a:t>(Problem Behavior Pathway</a:t>
            </a:r>
            <a:r>
              <a:rPr lang="en-US" sz="2400" b="1" dirty="0"/>
              <a:t>)</a:t>
            </a:r>
            <a:endParaRPr lang="en-US" sz="2400" dirty="0"/>
          </a:p>
        </p:txBody>
      </p:sp>
      <p:sp>
        <p:nvSpPr>
          <p:cNvPr id="17" name="AutoShape 3"/>
          <p:cNvSpPr>
            <a:spLocks noChangeArrowheads="1"/>
          </p:cNvSpPr>
          <p:nvPr/>
        </p:nvSpPr>
        <p:spPr bwMode="auto">
          <a:xfrm>
            <a:off x="1619250" y="1517650"/>
            <a:ext cx="2038350" cy="762000"/>
          </a:xfrm>
          <a:prstGeom prst="curvedDownArrow">
            <a:avLst>
              <a:gd name="adj1" fmla="val 60000"/>
              <a:gd name="adj2" fmla="val 12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" name="AutoShape 3"/>
          <p:cNvSpPr>
            <a:spLocks noChangeArrowheads="1"/>
          </p:cNvSpPr>
          <p:nvPr/>
        </p:nvSpPr>
        <p:spPr bwMode="auto">
          <a:xfrm>
            <a:off x="3638550" y="1541117"/>
            <a:ext cx="1866900" cy="762000"/>
          </a:xfrm>
          <a:prstGeom prst="curvedDownArrow">
            <a:avLst>
              <a:gd name="adj1" fmla="val 60000"/>
              <a:gd name="adj2" fmla="val 12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" name="AutoShape 3"/>
          <p:cNvSpPr>
            <a:spLocks noChangeArrowheads="1"/>
          </p:cNvSpPr>
          <p:nvPr/>
        </p:nvSpPr>
        <p:spPr bwMode="auto">
          <a:xfrm>
            <a:off x="5505450" y="1518202"/>
            <a:ext cx="1905000" cy="748058"/>
          </a:xfrm>
          <a:prstGeom prst="curvedDownArrow">
            <a:avLst>
              <a:gd name="adj1" fmla="val 60000"/>
              <a:gd name="adj2" fmla="val 12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295400" y="2551681"/>
            <a:ext cx="655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Setting	</a:t>
            </a:r>
            <a:r>
              <a:rPr lang="en-US" b="1" dirty="0" smtClean="0"/>
              <a:t>             Triggering	                Problem</a:t>
            </a:r>
            <a:r>
              <a:rPr lang="en-US" b="1" dirty="0"/>
              <a:t>	  </a:t>
            </a:r>
            <a:r>
              <a:rPr lang="en-US" b="1" dirty="0" smtClean="0"/>
              <a:t>        Maintaining</a:t>
            </a:r>
            <a:endParaRPr lang="en-US" dirty="0"/>
          </a:p>
          <a:p>
            <a:r>
              <a:rPr lang="en-US" b="1" dirty="0"/>
              <a:t> </a:t>
            </a:r>
            <a:r>
              <a:rPr lang="en-US" b="1" dirty="0" smtClean="0"/>
              <a:t>Events</a:t>
            </a:r>
            <a:r>
              <a:rPr lang="en-US" b="1" dirty="0"/>
              <a:t>	</a:t>
            </a:r>
            <a:r>
              <a:rPr lang="en-US" b="1" dirty="0" smtClean="0"/>
              <a:t>             Antecedents               Behavior</a:t>
            </a:r>
            <a:r>
              <a:rPr lang="en-US" b="1" dirty="0"/>
              <a:t>	  </a:t>
            </a:r>
            <a:r>
              <a:rPr lang="en-US" b="1" dirty="0" smtClean="0"/>
              <a:t>        Consequence</a:t>
            </a:r>
            <a:endParaRPr lang="en-US" dirty="0"/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914400" y="5676900"/>
            <a:ext cx="699135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0" algn="l"/>
                <a:tab pos="4572000" algn="l"/>
                <a:tab pos="6400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0" algn="l"/>
                <a:tab pos="4572000" algn="l"/>
                <a:tab pos="6400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0" algn="l"/>
                <a:tab pos="4572000" algn="l"/>
                <a:tab pos="6400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0" algn="l"/>
                <a:tab pos="4572000" algn="l"/>
                <a:tab pos="6400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0" algn="l"/>
                <a:tab pos="4572000" algn="l"/>
                <a:tab pos="6400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0" algn="l"/>
                <a:tab pos="4572000" algn="l"/>
                <a:tab pos="6400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0" algn="l"/>
                <a:tab pos="4572000" algn="l"/>
                <a:tab pos="6400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0" algn="l"/>
                <a:tab pos="4572000" algn="l"/>
                <a:tab pos="6400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0" algn="l"/>
                <a:tab pos="4572000" algn="l"/>
                <a:tab pos="6400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0" algn="l"/>
                <a:tab pos="4572000" algn="l"/>
                <a:tab pos="6400800" algn="l"/>
              </a:tabLst>
            </a:pPr>
            <a:r>
              <a:rPr kumimoji="0" lang="en-US" alt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Strengths/Skills: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152400" y="5791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0" algn="l"/>
                <a:tab pos="4572000" algn="l"/>
                <a:tab pos="6400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0" algn="l"/>
                <a:tab pos="4572000" algn="l"/>
                <a:tab pos="6400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0" algn="l"/>
                <a:tab pos="4572000" algn="l"/>
                <a:tab pos="6400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0" algn="l"/>
                <a:tab pos="4572000" algn="l"/>
                <a:tab pos="6400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0" algn="l"/>
                <a:tab pos="4572000" algn="l"/>
                <a:tab pos="6400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0" algn="l"/>
                <a:tab pos="4572000" algn="l"/>
                <a:tab pos="6400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0" algn="l"/>
                <a:tab pos="4572000" algn="l"/>
                <a:tab pos="6400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0" algn="l"/>
                <a:tab pos="4572000" algn="l"/>
                <a:tab pos="6400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0" algn="l"/>
                <a:tab pos="4572000" algn="l"/>
                <a:tab pos="6400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0" algn="l"/>
                <a:tab pos="4572000" algn="l"/>
                <a:tab pos="6400800" algn="l"/>
              </a:tabLst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1066800" y="3162450"/>
            <a:ext cx="1371600" cy="228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2952750" y="3198012"/>
            <a:ext cx="1371600" cy="228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100" dirty="0" smtClean="0"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4724400" y="3198012"/>
            <a:ext cx="1371600" cy="228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6405079" y="3198012"/>
            <a:ext cx="1371600" cy="228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0" name="Rectangle 30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2400300" algn="l"/>
                <a:tab pos="4686300" algn="l"/>
                <a:tab pos="6515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2400300" algn="l"/>
                <a:tab pos="4686300" algn="l"/>
                <a:tab pos="6515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2400300" algn="l"/>
                <a:tab pos="4686300" algn="l"/>
                <a:tab pos="6515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2400300" algn="l"/>
                <a:tab pos="4686300" algn="l"/>
                <a:tab pos="6515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2400300" algn="l"/>
                <a:tab pos="4686300" algn="l"/>
                <a:tab pos="6515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2400300" algn="l"/>
                <a:tab pos="4686300" algn="l"/>
                <a:tab pos="6515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2400300" algn="l"/>
                <a:tab pos="4686300" algn="l"/>
                <a:tab pos="6515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2400300" algn="l"/>
                <a:tab pos="4686300" algn="l"/>
                <a:tab pos="6515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2400300" algn="l"/>
                <a:tab pos="4686300" algn="l"/>
                <a:tab pos="6515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2400300" algn="l"/>
                <a:tab pos="4686300" algn="l"/>
                <a:tab pos="6515100" algn="l"/>
              </a:tabLst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5"/>
          <p:cNvSpPr>
            <a:spLocks noChangeArrowheads="1"/>
          </p:cNvSpPr>
          <p:nvPr/>
        </p:nvSpPr>
        <p:spPr bwMode="auto">
          <a:xfrm>
            <a:off x="152400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0" algn="l"/>
                <a:tab pos="4343400" algn="l"/>
                <a:tab pos="6400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0" algn="l"/>
                <a:tab pos="4343400" algn="l"/>
                <a:tab pos="6400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0" algn="l"/>
                <a:tab pos="4343400" algn="l"/>
                <a:tab pos="6400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0" algn="l"/>
                <a:tab pos="4343400" algn="l"/>
                <a:tab pos="6400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0" algn="l"/>
                <a:tab pos="4343400" algn="l"/>
                <a:tab pos="6400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0" algn="l"/>
                <a:tab pos="4343400" algn="l"/>
                <a:tab pos="6400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0" algn="l"/>
                <a:tab pos="4343400" algn="l"/>
                <a:tab pos="6400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0" algn="l"/>
                <a:tab pos="4343400" algn="l"/>
                <a:tab pos="6400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0" algn="l"/>
                <a:tab pos="4343400" algn="l"/>
                <a:tab pos="6400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0" algn="l"/>
                <a:tab pos="4343400" algn="l"/>
                <a:tab pos="6400800" algn="l"/>
              </a:tabLst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721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10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Bidwell, Lisa J</dc:creator>
  <cp:lastModifiedBy>Hahn, Danielle</cp:lastModifiedBy>
  <cp:revision>8</cp:revision>
  <cp:lastPrinted>2016-02-10T18:02:13Z</cp:lastPrinted>
  <dcterms:created xsi:type="dcterms:W3CDTF">2015-06-22T14:57:07Z</dcterms:created>
  <dcterms:modified xsi:type="dcterms:W3CDTF">2018-10-08T15:47:21Z</dcterms:modified>
</cp:coreProperties>
</file>