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binson, Perrin" userId="3d049346-830d-4079-8418-e5a8841037c9" providerId="ADAL" clId="{0CF47A9E-A835-4C1B-B0A7-7C6B3DCD6D80}"/>
    <pc:docChg chg="modSld">
      <pc:chgData name="Robinson, Perrin" userId="3d049346-830d-4079-8418-e5a8841037c9" providerId="ADAL" clId="{0CF47A9E-A835-4C1B-B0A7-7C6B3DCD6D80}" dt="2023-08-03T15:42:39.019" v="4" actId="20577"/>
      <pc:docMkLst>
        <pc:docMk/>
      </pc:docMkLst>
      <pc:sldChg chg="modSp mod">
        <pc:chgData name="Robinson, Perrin" userId="3d049346-830d-4079-8418-e5a8841037c9" providerId="ADAL" clId="{0CF47A9E-A835-4C1B-B0A7-7C6B3DCD6D80}" dt="2023-08-03T15:42:39.019" v="4" actId="20577"/>
        <pc:sldMkLst>
          <pc:docMk/>
          <pc:sldMk cId="2866873900" sldId="257"/>
        </pc:sldMkLst>
        <pc:spChg chg="mod">
          <ac:chgData name="Robinson, Perrin" userId="3d049346-830d-4079-8418-e5a8841037c9" providerId="ADAL" clId="{0CF47A9E-A835-4C1B-B0A7-7C6B3DCD6D80}" dt="2023-08-03T15:42:39.019" v="4" actId="20577"/>
          <ac:spMkLst>
            <pc:docMk/>
            <pc:sldMk cId="2866873900" sldId="257"/>
            <ac:spMk id="3" creationId="{2D1DCB37-39B7-E37A-15BF-DD485B4890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3BDCB-34D8-8AF2-8378-1FCEF95D5C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92E320-0E84-E943-D444-28D0CD5DB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EB820-A047-DBDB-DDE3-C2F17150E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72C409-A9A7-8D6C-E40E-FA103388B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B68B4-7D0E-7893-4FE6-0408774C6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06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794AE5-624B-42C9-3F6F-FAD47D67C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1E7B68-D5A8-7799-9FF9-70D190B75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46DA6-38E0-277B-8E41-BE23B8B81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C40C67-8DBC-62D4-8A3E-65282F242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633FB8-206C-F4D2-AAEE-586EDF91A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15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81A21F8-D86E-D302-38E7-20AD93E3D6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F4FDBD-6F91-A4D2-040E-C99915CBA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F5B7AC-79C3-0797-9205-D493A0419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905661-2783-74FA-80D2-CEE231066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63CF7-BF87-C39F-7834-92E54590A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75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120A-91D8-3041-5DD7-983E077B1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8A10D-409A-994F-C4AE-6E82B7FC6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F7D557-A689-E3B4-57BB-3D9DFD681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E16336-F7F5-EE36-939C-793AD0DD6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FD9AE-EB6E-B868-1D3C-8CC1A7478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93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AF662-EEDA-42CA-7C08-B477EB33E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812EC-7F75-5660-E626-9DE0F0CA3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85E23-FA39-6A72-07A7-6EE4314AE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03D2C-04AD-8711-0EE2-0B1C1760C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B04C7-3A16-7A06-DCD2-AD16F5FF3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037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684B-AF77-893E-42F6-FEE8EED3D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E65EBE-EF7D-8C3B-B6F6-2398D7C8C9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B5BECF-18F1-A7D6-830F-7175C5B321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B699E1-16B9-11D7-DEAF-237596276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6C234D-12EC-07E2-5E8E-B0CC7B0B4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CA6BE-C5CD-DC82-AC7C-642A0BD1F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19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D10C1-8C92-3CCA-E066-F0BBC3E44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089C18-C0C8-875C-3B1C-F972D83656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1CA623-19CB-2A90-5498-E75AC3601E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31551B-9BCD-A19C-9AB7-8E87F7AA17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4F7899-F7E9-4FDC-0DFA-33CA1566FF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F2AC53-88CE-6517-22CF-175DFE218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AA5767-5A5C-1DC3-16E0-112B45669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366552-6E69-21B7-7B2F-3D281012A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079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1BC00-238F-0485-C663-859FD1815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5252D7-4C92-C950-EEBC-AD80F56AF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E1DD2A-B5AE-C8E6-31C1-3C7C49A4F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9FDB9C-5AD3-DBA0-A6AB-1A203EC71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26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D5CDFA-82DB-9058-3B9C-11607D3FE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43D6B7-6843-79CB-3CCD-63327A473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1AF6E-9779-0805-D7A1-0E51C03BF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5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D1F17-24A6-5005-AD7D-2F7A0F922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43AC5-852F-E3A9-7DA6-D3A199BB4F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0CBEFA-6EB5-5D2F-2B09-EDF951A94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8B5F42-256B-23EF-0E81-62B329E95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52C975-B1CF-6656-6F05-63EA32F24E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231AFC-FC02-0854-17FD-1870AEDA0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127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73BF-71EF-FB10-0679-D49817D57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C53F78-AFC0-2CC4-38B0-D0D1C7A2BC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4E5E5-7EB0-BD05-3124-A77204C725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D2002-6D86-1714-CCFA-EF83A698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B996C7-E56F-DB16-4F36-E82AF1BD9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FBDB8E-A2C0-4271-87F7-2ED30D6A2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0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A28E37-4E68-64CA-AAC0-DB33BA9F8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09410D-7CC3-9BD9-4371-D633ED3B8A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B80D39-24BE-9A7F-8B00-C2F8D5EF0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12012-81D5-4782-B811-81D7D9426871}" type="datetimeFigureOut">
              <a:rPr lang="en-US" smtClean="0"/>
              <a:t>8/2/2023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4DA5EF-20A4-A076-25CE-CD1537E9ED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38CE-4440-A8CF-0A24-32F1766E64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32E1-E236-4D21-9DD2-70A86A6DD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05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ABB09-968E-560A-F53A-A81A33E0C5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sz="4800" dirty="0">
                <a:latin typeface="Segoe UI" panose="020B0502040204020203" pitchFamily="34" charset="0"/>
                <a:cs typeface="Segoe UI" panose="020B0502040204020203" pitchFamily="34" charset="0"/>
              </a:rPr>
              <a:t>The 2023 Annual Conference on Advancing School Mental Health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2D4455-4E1A-9B0E-0F8D-380BB8A825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82631"/>
          </a:xfrm>
        </p:spPr>
        <p:txBody>
          <a:bodyPr anchor="ctr"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Building Hopeful Futures for All Youth</a:t>
            </a: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Dec 5-7, New Orleans, LA</a:t>
            </a:r>
          </a:p>
          <a:p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Disclosure/Nondisclosure Slide Templates</a:t>
            </a:r>
          </a:p>
          <a:p>
            <a:r>
              <a:rPr lang="en-US" sz="2000" dirty="0">
                <a:latin typeface="Segoe UI" panose="020B0502040204020203" pitchFamily="34" charset="0"/>
                <a:cs typeface="Segoe UI" panose="020B0502040204020203" pitchFamily="34" charset="0"/>
              </a:rPr>
              <a:t>Copy the corresponding slide into your own presentation and edit as needed</a:t>
            </a:r>
          </a:p>
        </p:txBody>
      </p:sp>
    </p:spTree>
    <p:extLst>
      <p:ext uri="{BB962C8B-B14F-4D97-AF65-F5344CB8AC3E}">
        <p14:creationId xmlns:p14="http://schemas.microsoft.com/office/powerpoint/2010/main" val="182920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7D5B6-A7EC-368B-290A-A587DC5B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Presenter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DCB37-39B7-E37A-15BF-DD485B489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2023 Annual Conference on Advancing School Mental Health</a:t>
            </a:r>
          </a:p>
          <a:p>
            <a:pPr marL="0" indent="0">
              <a:buNone/>
            </a:pPr>
            <a:endParaRPr 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Yes, there are relationships to disclose.</a:t>
            </a:r>
          </a:p>
          <a:p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Replace this text with a description of the relationship and the name of the commercial interest/company.</a:t>
            </a:r>
          </a:p>
          <a:p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Use at least 18-point font.</a:t>
            </a:r>
          </a:p>
          <a:p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Use a separate paragraph/bullet for each Relationship Category.</a:t>
            </a:r>
          </a:p>
          <a:p>
            <a:r>
              <a:rPr lang="en-US" i="1" dirty="0">
                <a:latin typeface="Segoe UI" panose="020B0502040204020203" pitchFamily="34" charset="0"/>
                <a:cs typeface="Segoe UI" panose="020B0502040204020203" pitchFamily="34" charset="0"/>
              </a:rPr>
              <a:t>Continue across multiple slides if needed.</a:t>
            </a:r>
          </a:p>
        </p:txBody>
      </p:sp>
    </p:spTree>
    <p:extLst>
      <p:ext uri="{BB962C8B-B14F-4D97-AF65-F5344CB8AC3E}">
        <p14:creationId xmlns:p14="http://schemas.microsoft.com/office/powerpoint/2010/main" val="2866873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F7D5B6-A7EC-368B-290A-A587DC5BE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Presenter 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1DCB37-39B7-E37A-15BF-DD485B4890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2023 Annual Conference on Advancing School Mental Health</a:t>
            </a:r>
          </a:p>
          <a:p>
            <a:pPr marL="0" indent="0">
              <a:buNone/>
            </a:pPr>
            <a:endParaRPr lang="en-US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0" indent="0">
              <a:buNone/>
            </a:pPr>
            <a:r>
              <a:rPr lang="en-US" b="1" dirty="0">
                <a:latin typeface="Segoe UI" panose="020B0502040204020203" pitchFamily="34" charset="0"/>
                <a:cs typeface="Segoe UI" panose="020B0502040204020203" pitchFamily="34" charset="0"/>
              </a:rPr>
              <a:t>There are no relationships to disclose.</a:t>
            </a:r>
          </a:p>
        </p:txBody>
      </p:sp>
    </p:spTree>
    <p:extLst>
      <p:ext uri="{BB962C8B-B14F-4D97-AF65-F5344CB8AC3E}">
        <p14:creationId xmlns:p14="http://schemas.microsoft.com/office/powerpoint/2010/main" val="3645323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0be2ad27-97cf-4478-b2f1-d5d5e2bc70f0" xsi:nil="true"/>
    <lcf76f155ced4ddcb4097134ff3c332f xmlns="30baf1e5-104c-49b9-a1b5-b4efe42b7205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502D33D0F93C439114EE1C3843360F" ma:contentTypeVersion="19" ma:contentTypeDescription="Create a new document." ma:contentTypeScope="" ma:versionID="829baa8f3c6eb90a6078640b1a90f5ff">
  <xsd:schema xmlns:xsd="http://www.w3.org/2001/XMLSchema" xmlns:xs="http://www.w3.org/2001/XMLSchema" xmlns:p="http://schemas.microsoft.com/office/2006/metadata/properties" xmlns:ns1="http://schemas.microsoft.com/sharepoint/v3" xmlns:ns2="30baf1e5-104c-49b9-a1b5-b4efe42b7205" xmlns:ns3="0be2ad27-97cf-4478-b2f1-d5d5e2bc70f0" targetNamespace="http://schemas.microsoft.com/office/2006/metadata/properties" ma:root="true" ma:fieldsID="04d652e1c4440a8efaa53c5a2572dffc" ns1:_="" ns2:_="" ns3:_="">
    <xsd:import namespace="http://schemas.microsoft.com/sharepoint/v3"/>
    <xsd:import namespace="30baf1e5-104c-49b9-a1b5-b4efe42b7205"/>
    <xsd:import namespace="0be2ad27-97cf-4478-b2f1-d5d5e2bc70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baf1e5-104c-49b9-a1b5-b4efe42b72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25e2b2fc-0517-44cc-85bc-21d743cacc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e2ad27-97cf-4478-b2f1-d5d5e2bc70f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10ba2ca2-5993-45e8-8cf9-9abe86a66a69}" ma:internalName="TaxCatchAll" ma:showField="CatchAllData" ma:web="0be2ad27-97cf-4478-b2f1-d5d5e2bc70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BFDB79C-C53E-4956-8F48-15B1A8511BD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0be2ad27-97cf-4478-b2f1-d5d5e2bc70f0"/>
    <ds:schemaRef ds:uri="30baf1e5-104c-49b9-a1b5-b4efe42b7205"/>
  </ds:schemaRefs>
</ds:datastoreItem>
</file>

<file path=customXml/itemProps2.xml><?xml version="1.0" encoding="utf-8"?>
<ds:datastoreItem xmlns:ds="http://schemas.openxmlformats.org/officeDocument/2006/customXml" ds:itemID="{025E8DA3-FF25-4E8D-8AA5-2DC8FD4B81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6E021A-8F88-4E8F-833E-05BB8A1A3E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0baf1e5-104c-49b9-a1b5-b4efe42b7205"/>
    <ds:schemaRef ds:uri="0be2ad27-97cf-4478-b2f1-d5d5e2bc70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1385</TotalTime>
  <Words>117</Words>
  <Application>Microsoft Office PowerPoint</Application>
  <PresentationFormat>Widescreen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Segoe UI</vt:lpstr>
      <vt:lpstr>Office Theme</vt:lpstr>
      <vt:lpstr>The 2023 Annual Conference on Advancing School Mental Health</vt:lpstr>
      <vt:lpstr>Presenter Disclosure</vt:lpstr>
      <vt:lpstr>Presenter Disclosure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2023 Annual Conference on Advancing School Mental Health</dc:title>
  <dc:creator>Perrin Robinson</dc:creator>
  <cp:lastModifiedBy>Robinson, Perrin</cp:lastModifiedBy>
  <cp:revision>1</cp:revision>
  <dcterms:created xsi:type="dcterms:W3CDTF">2023-07-29T13:08:59Z</dcterms:created>
  <dcterms:modified xsi:type="dcterms:W3CDTF">2023-08-03T15:42:41Z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0x010100B9502D33D0F93C439114EE1C3843360F</vt:lpwstr>
  </property>
</Properties>
</file>